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140" y="108"/>
      </p:cViewPr>
      <p:guideLst>
        <p:guide orient="horz" pos="3861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177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77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476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755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429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011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228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585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339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128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857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C4F0B-DAD9-46C0-AC7E-F0D6F908C24F}" type="datetimeFigureOut">
              <a:rPr lang="sv-SE" smtClean="0"/>
              <a:t>2026-03-26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E72B2-8489-435F-A7DD-D8401118A0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025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0">
            <a:extLst>
              <a:ext uri="{FF2B5EF4-FFF2-40B4-BE49-F238E27FC236}">
                <a16:creationId xmlns:a16="http://schemas.microsoft.com/office/drawing/2014/main" id="{9FBAB168-2785-42F2-B72D-020AD0603AF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74113" y="116811"/>
            <a:ext cx="1034796" cy="1034795"/>
          </a:xfrm>
          <a:prstGeom prst="rect">
            <a:avLst/>
          </a:prstGeom>
          <a:noFill/>
        </p:spPr>
      </p:pic>
      <p:pic>
        <p:nvPicPr>
          <p:cNvPr id="5" name="Picture 101">
            <a:extLst>
              <a:ext uri="{FF2B5EF4-FFF2-40B4-BE49-F238E27FC236}">
                <a16:creationId xmlns:a16="http://schemas.microsoft.com/office/drawing/2014/main" id="{40E753BD-0BDD-4235-8D78-E172F75904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418915">
            <a:off x="130915" y="488520"/>
            <a:ext cx="2834640" cy="416051"/>
          </a:xfrm>
          <a:prstGeom prst="rect">
            <a:avLst/>
          </a:prstGeom>
          <a:noFill/>
        </p:spPr>
      </p:pic>
      <p:sp>
        <p:nvSpPr>
          <p:cNvPr id="6" name="Rectangle 135">
            <a:extLst>
              <a:ext uri="{FF2B5EF4-FFF2-40B4-BE49-F238E27FC236}">
                <a16:creationId xmlns:a16="http://schemas.microsoft.com/office/drawing/2014/main" id="{EE3D87D2-9087-423E-999C-0F6EC48935C5}"/>
              </a:ext>
            </a:extLst>
          </p:cNvPr>
          <p:cNvSpPr/>
          <p:nvPr/>
        </p:nvSpPr>
        <p:spPr>
          <a:xfrm>
            <a:off x="3059618" y="696546"/>
            <a:ext cx="5449120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sv-SE" sz="20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Styrelsen för ST inom Trafikverket sektion Norra</a:t>
            </a:r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194BDEC7-8B55-49B6-B8B8-B6940566056D}"/>
              </a:ext>
            </a:extLst>
          </p:cNvPr>
          <p:cNvSpPr/>
          <p:nvPr/>
        </p:nvSpPr>
        <p:spPr>
          <a:xfrm>
            <a:off x="6396298" y="123912"/>
            <a:ext cx="1947064" cy="3404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sv-SE" sz="24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Fackförbundet</a:t>
            </a:r>
          </a:p>
        </p:txBody>
      </p:sp>
      <p:sp>
        <p:nvSpPr>
          <p:cNvPr id="8" name="Rectangle 136">
            <a:extLst>
              <a:ext uri="{FF2B5EF4-FFF2-40B4-BE49-F238E27FC236}">
                <a16:creationId xmlns:a16="http://schemas.microsoft.com/office/drawing/2014/main" id="{0CDBA70E-BBF3-408F-A5E3-FC8D887EE31F}"/>
              </a:ext>
            </a:extLst>
          </p:cNvPr>
          <p:cNvSpPr/>
          <p:nvPr/>
        </p:nvSpPr>
        <p:spPr>
          <a:xfrm>
            <a:off x="32119" y="3534929"/>
            <a:ext cx="166071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Ordförande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Susanne Degerlund UH 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Luleå</a:t>
            </a:r>
          </a:p>
        </p:txBody>
      </p:sp>
      <p:sp>
        <p:nvSpPr>
          <p:cNvPr id="9" name="Rectangle 137">
            <a:extLst>
              <a:ext uri="{FF2B5EF4-FFF2-40B4-BE49-F238E27FC236}">
                <a16:creationId xmlns:a16="http://schemas.microsoft.com/office/drawing/2014/main" id="{B4F6F2B2-6FA0-4F6F-A43A-ECB7D279AB17}"/>
              </a:ext>
            </a:extLst>
          </p:cNvPr>
          <p:cNvSpPr/>
          <p:nvPr/>
        </p:nvSpPr>
        <p:spPr>
          <a:xfrm>
            <a:off x="1884777" y="3540376"/>
            <a:ext cx="1178208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Vice ordförande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Stefan Niska UH 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Luleå</a:t>
            </a:r>
          </a:p>
        </p:txBody>
      </p:sp>
      <p:sp>
        <p:nvSpPr>
          <p:cNvPr id="11" name="Rectangle 139">
            <a:extLst>
              <a:ext uri="{FF2B5EF4-FFF2-40B4-BE49-F238E27FC236}">
                <a16:creationId xmlns:a16="http://schemas.microsoft.com/office/drawing/2014/main" id="{A0794DA1-4748-4189-8E98-479469C25D97}"/>
              </a:ext>
            </a:extLst>
          </p:cNvPr>
          <p:cNvSpPr/>
          <p:nvPr/>
        </p:nvSpPr>
        <p:spPr>
          <a:xfrm>
            <a:off x="6821587" y="3474581"/>
            <a:ext cx="1245533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Ledamot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Anna Dahlman IV 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Härnösand</a:t>
            </a:r>
          </a:p>
        </p:txBody>
      </p:sp>
      <p:sp>
        <p:nvSpPr>
          <p:cNvPr id="12" name="Rectangle 139">
            <a:extLst>
              <a:ext uri="{FF2B5EF4-FFF2-40B4-BE49-F238E27FC236}">
                <a16:creationId xmlns:a16="http://schemas.microsoft.com/office/drawing/2014/main" id="{D6BA6F5D-3B9A-4BF7-A5E1-24AA39F232C5}"/>
              </a:ext>
            </a:extLst>
          </p:cNvPr>
          <p:cNvSpPr/>
          <p:nvPr/>
        </p:nvSpPr>
        <p:spPr>
          <a:xfrm>
            <a:off x="301494" y="5968886"/>
            <a:ext cx="121578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Ledamot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Jörgen Stattin PL 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Härnösand</a:t>
            </a:r>
          </a:p>
        </p:txBody>
      </p:sp>
      <p:sp>
        <p:nvSpPr>
          <p:cNvPr id="13" name="Rectangle 139">
            <a:extLst>
              <a:ext uri="{FF2B5EF4-FFF2-40B4-BE49-F238E27FC236}">
                <a16:creationId xmlns:a16="http://schemas.microsoft.com/office/drawing/2014/main" id="{AB78F420-A9B3-492C-A3C4-63A3B1D61716}"/>
              </a:ext>
            </a:extLst>
          </p:cNvPr>
          <p:cNvSpPr/>
          <p:nvPr/>
        </p:nvSpPr>
        <p:spPr>
          <a:xfrm>
            <a:off x="5174128" y="3464056"/>
            <a:ext cx="1189878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Ledamot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Daniel Rising TR 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Ånge</a:t>
            </a:r>
          </a:p>
        </p:txBody>
      </p:sp>
      <p:sp>
        <p:nvSpPr>
          <p:cNvPr id="14" name="Rectangle 139">
            <a:extLst>
              <a:ext uri="{FF2B5EF4-FFF2-40B4-BE49-F238E27FC236}">
                <a16:creationId xmlns:a16="http://schemas.microsoft.com/office/drawing/2014/main" id="{AD3890FB-A59A-4C29-86FE-56800A473139}"/>
              </a:ext>
            </a:extLst>
          </p:cNvPr>
          <p:cNvSpPr/>
          <p:nvPr/>
        </p:nvSpPr>
        <p:spPr>
          <a:xfrm>
            <a:off x="8557802" y="3493803"/>
            <a:ext cx="1158972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Ledamot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Carina Dean PR 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Luleå</a:t>
            </a:r>
          </a:p>
        </p:txBody>
      </p:sp>
      <p:sp>
        <p:nvSpPr>
          <p:cNvPr id="15" name="Rectangle 140">
            <a:extLst>
              <a:ext uri="{FF2B5EF4-FFF2-40B4-BE49-F238E27FC236}">
                <a16:creationId xmlns:a16="http://schemas.microsoft.com/office/drawing/2014/main" id="{A5018EFA-93CF-4844-836C-959C6F6C4DD8}"/>
              </a:ext>
            </a:extLst>
          </p:cNvPr>
          <p:cNvSpPr/>
          <p:nvPr/>
        </p:nvSpPr>
        <p:spPr>
          <a:xfrm>
            <a:off x="8409513" y="5967795"/>
            <a:ext cx="121071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Suppleant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Ola Längkvist FP 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Östersund</a:t>
            </a:r>
          </a:p>
        </p:txBody>
      </p:sp>
      <p:sp>
        <p:nvSpPr>
          <p:cNvPr id="16" name="Rectangle 140">
            <a:extLst>
              <a:ext uri="{FF2B5EF4-FFF2-40B4-BE49-F238E27FC236}">
                <a16:creationId xmlns:a16="http://schemas.microsoft.com/office/drawing/2014/main" id="{01D0839C-E7B0-4B44-B12E-84D48F26F54C}"/>
              </a:ext>
            </a:extLst>
          </p:cNvPr>
          <p:cNvSpPr/>
          <p:nvPr/>
        </p:nvSpPr>
        <p:spPr>
          <a:xfrm>
            <a:off x="3228048" y="3479206"/>
            <a:ext cx="17515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Kassör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Linda Tonvall-Nilsson UH 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Luleå</a:t>
            </a:r>
          </a:p>
        </p:txBody>
      </p:sp>
      <p:sp>
        <p:nvSpPr>
          <p:cNvPr id="17" name="Rectangle 140">
            <a:extLst>
              <a:ext uri="{FF2B5EF4-FFF2-40B4-BE49-F238E27FC236}">
                <a16:creationId xmlns:a16="http://schemas.microsoft.com/office/drawing/2014/main" id="{635F445A-55C3-4CD2-A11A-31AC2989B3A7}"/>
              </a:ext>
            </a:extLst>
          </p:cNvPr>
          <p:cNvSpPr/>
          <p:nvPr/>
        </p:nvSpPr>
        <p:spPr>
          <a:xfrm>
            <a:off x="1961379" y="5991003"/>
            <a:ext cx="828752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Suppleant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Jan Edin IV 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Sundsvall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BE7D832-42CA-491B-BA7B-40F0734B2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136" y="2005196"/>
            <a:ext cx="1639755" cy="1229817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896A3237-E4E9-4FB2-BDBF-1C2D33468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29" y="1949230"/>
            <a:ext cx="1273175" cy="147228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5E291B3-B9DE-4067-BB9B-943C61E98A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4" b="13183"/>
          <a:stretch/>
        </p:blipFill>
        <p:spPr>
          <a:xfrm>
            <a:off x="3509703" y="1956720"/>
            <a:ext cx="1252002" cy="1472280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DC4FBB9B-8F91-44F6-855A-CE4294D7A5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r="4290"/>
          <a:stretch/>
        </p:blipFill>
        <p:spPr>
          <a:xfrm>
            <a:off x="5191856" y="1941570"/>
            <a:ext cx="1273175" cy="1472281"/>
          </a:xfrm>
          <a:prstGeom prst="rect">
            <a:avLst/>
          </a:prstGeom>
        </p:spPr>
      </p:pic>
      <p:pic>
        <p:nvPicPr>
          <p:cNvPr id="22" name="Picture 121">
            <a:extLst>
              <a:ext uri="{FF2B5EF4-FFF2-40B4-BE49-F238E27FC236}">
                <a16:creationId xmlns:a16="http://schemas.microsoft.com/office/drawing/2014/main" id="{45519193-5D27-4E03-9D4E-CBC14A912ED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8738" y="1862673"/>
            <a:ext cx="1208018" cy="1566327"/>
          </a:xfrm>
          <a:prstGeom prst="rect">
            <a:avLst/>
          </a:prstGeom>
          <a:noFill/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88CFE9FA-72DF-4691-88E8-7AE3CCE7A9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10870"/>
          <a:stretch/>
        </p:blipFill>
        <p:spPr>
          <a:xfrm rot="5400000">
            <a:off x="8393879" y="4681193"/>
            <a:ext cx="1450525" cy="112268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6F455668-8A20-4809-8A0A-038CA7A388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"/>
          <a:stretch/>
        </p:blipFill>
        <p:spPr>
          <a:xfrm>
            <a:off x="1941421" y="4503755"/>
            <a:ext cx="1058506" cy="1472280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D08966CF-3BA2-46EB-A1EC-CB77EFFCA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0" y="4481638"/>
            <a:ext cx="1073724" cy="1447990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0E3DC3A-E55E-4A10-A699-97C7070C5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93" y="1800223"/>
            <a:ext cx="1229818" cy="16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40">
            <a:extLst>
              <a:ext uri="{FF2B5EF4-FFF2-40B4-BE49-F238E27FC236}">
                <a16:creationId xmlns:a16="http://schemas.microsoft.com/office/drawing/2014/main" id="{829849DB-EDAE-479A-B560-58B2BD3C7874}"/>
              </a:ext>
            </a:extLst>
          </p:cNvPr>
          <p:cNvSpPr/>
          <p:nvPr/>
        </p:nvSpPr>
        <p:spPr>
          <a:xfrm>
            <a:off x="3485779" y="5970133"/>
            <a:ext cx="1222193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Suppleant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Erica Wallgren PL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Luleå</a:t>
            </a:r>
          </a:p>
        </p:txBody>
      </p: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90147208-C681-4115-8B48-DA985C48790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3" b="9277"/>
          <a:stretch/>
        </p:blipFill>
        <p:spPr>
          <a:xfrm>
            <a:off x="5233412" y="4430065"/>
            <a:ext cx="1231619" cy="1514609"/>
          </a:xfrm>
          <a:prstGeom prst="rect">
            <a:avLst/>
          </a:prstGeom>
        </p:spPr>
      </p:pic>
      <p:sp>
        <p:nvSpPr>
          <p:cNvPr id="29" name="Rectangle 140">
            <a:extLst>
              <a:ext uri="{FF2B5EF4-FFF2-40B4-BE49-F238E27FC236}">
                <a16:creationId xmlns:a16="http://schemas.microsoft.com/office/drawing/2014/main" id="{DC08C73B-904B-4D62-B9FD-5FA4155431E9}"/>
              </a:ext>
            </a:extLst>
          </p:cNvPr>
          <p:cNvSpPr/>
          <p:nvPr/>
        </p:nvSpPr>
        <p:spPr>
          <a:xfrm>
            <a:off x="5281692" y="5967795"/>
            <a:ext cx="113056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Suppleant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Sara Viklund</a:t>
            </a:r>
            <a:r>
              <a:rPr lang="sv-SE" sz="1200" dirty="0">
                <a:solidFill>
                  <a:srgbClr val="00B0F0"/>
                </a:solidFill>
                <a:latin typeface="Arial"/>
                <a:cs typeface="Arial"/>
              </a:rPr>
              <a:t> UH</a:t>
            </a:r>
            <a:br>
              <a:rPr lang="sv-SE" sz="120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dirty="0">
                <a:solidFill>
                  <a:srgbClr val="00B0F0"/>
                </a:solidFill>
                <a:latin typeface="Arial"/>
                <a:cs typeface="Arial"/>
              </a:rPr>
              <a:t>Luleå</a:t>
            </a:r>
            <a:endParaRPr lang="sv-SE" sz="1200" b="0" i="0" spc="0" baseline="0" dirty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30" name="Rectangle 140">
            <a:extLst>
              <a:ext uri="{FF2B5EF4-FFF2-40B4-BE49-F238E27FC236}">
                <a16:creationId xmlns:a16="http://schemas.microsoft.com/office/drawing/2014/main" id="{002BB402-86AA-48F7-AE05-D89D83D8DD10}"/>
              </a:ext>
            </a:extLst>
          </p:cNvPr>
          <p:cNvSpPr/>
          <p:nvPr/>
        </p:nvSpPr>
        <p:spPr>
          <a:xfrm>
            <a:off x="6918215" y="5930950"/>
            <a:ext cx="105227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Suppleant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Jenny Wahl PR</a:t>
            </a:r>
            <a:b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sv-SE" sz="1200" b="0" i="0" spc="0" baseline="0" dirty="0">
                <a:solidFill>
                  <a:srgbClr val="00B0F0"/>
                </a:solidFill>
                <a:latin typeface="Arial"/>
                <a:cs typeface="Arial"/>
              </a:rPr>
              <a:t>Luleå</a:t>
            </a:r>
          </a:p>
        </p:txBody>
      </p:sp>
      <p:pic>
        <p:nvPicPr>
          <p:cNvPr id="31" name="Bildobjekt 30">
            <a:extLst>
              <a:ext uri="{FF2B5EF4-FFF2-40B4-BE49-F238E27FC236}">
                <a16:creationId xmlns:a16="http://schemas.microsoft.com/office/drawing/2014/main" id="{FB22D80B-BECE-4844-9CED-C2EE4BE8A0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37" y="4540477"/>
            <a:ext cx="1145972" cy="1450526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19486832-8B25-4383-9DB1-3599B1139E5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2" r="8581"/>
          <a:stretch/>
        </p:blipFill>
        <p:spPr>
          <a:xfrm>
            <a:off x="6857794" y="4505220"/>
            <a:ext cx="1222054" cy="14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2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93</Words>
  <Application>Microsoft Office PowerPoint</Application>
  <PresentationFormat>A4 (210 x 297 mm)</PresentationFormat>
  <Paragraphs>14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Office-tema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Dahlman Anna, IVmp8</dc:creator>
  <cp:lastModifiedBy>Dahlman Anna, IVmp8</cp:lastModifiedBy>
  <cp:revision>15</cp:revision>
  <dcterms:created xsi:type="dcterms:W3CDTF">2025-08-26T12:03:37Z</dcterms:created>
  <dcterms:modified xsi:type="dcterms:W3CDTF">2026-03-26T10:12:27Z</dcterms:modified>
</cp:coreProperties>
</file>