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ti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1.xml" ContentType="application/vnd.openxmlformats-officedocument.presentationml.tags+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4.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5.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5.xml" ContentType="application/vnd.openxmlformats-officedocument.presentationml.notesSlide+xml"/>
  <Override PartName="/ppt/tags/tag2.xml" ContentType="application/vnd.openxmlformats-officedocument.presentationml.tag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ags/tag3.xml" ContentType="application/vnd.openxmlformats-officedocument.presentationml.tags+xml"/>
  <Override PartName="/ppt/notesSlides/notesSlide32.xml" ContentType="application/vnd.openxmlformats-officedocument.presentationml.notesSlide+xml"/>
  <Override PartName="/ppt/tags/tag4.xml" ContentType="application/vnd.openxmlformats-officedocument.presentationml.tags+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9" r:id="rId4"/>
    <p:sldMasterId id="2147483648" r:id="rId5"/>
    <p:sldMasterId id="2147483692" r:id="rId6"/>
    <p:sldMasterId id="2147483670" r:id="rId7"/>
    <p:sldMasterId id="2147483682" r:id="rId8"/>
    <p:sldMasterId id="2147483716" r:id="rId9"/>
  </p:sldMasterIdLst>
  <p:notesMasterIdLst>
    <p:notesMasterId r:id="rId44"/>
  </p:notesMasterIdLst>
  <p:sldIdLst>
    <p:sldId id="256" r:id="rId10"/>
    <p:sldId id="1287" r:id="rId11"/>
    <p:sldId id="1285" r:id="rId12"/>
    <p:sldId id="1301" r:id="rId13"/>
    <p:sldId id="1191" r:id="rId14"/>
    <p:sldId id="349" r:id="rId15"/>
    <p:sldId id="347" r:id="rId16"/>
    <p:sldId id="350" r:id="rId17"/>
    <p:sldId id="352" r:id="rId18"/>
    <p:sldId id="354" r:id="rId19"/>
    <p:sldId id="1291" r:id="rId20"/>
    <p:sldId id="1232" r:id="rId21"/>
    <p:sldId id="1284" r:id="rId22"/>
    <p:sldId id="1280" r:id="rId23"/>
    <p:sldId id="1279" r:id="rId24"/>
    <p:sldId id="1292" r:id="rId25"/>
    <p:sldId id="1198" r:id="rId26"/>
    <p:sldId id="1300" r:id="rId27"/>
    <p:sldId id="1297" r:id="rId28"/>
    <p:sldId id="1158" r:id="rId29"/>
    <p:sldId id="1201" r:id="rId30"/>
    <p:sldId id="1261" r:id="rId31"/>
    <p:sldId id="1249" r:id="rId32"/>
    <p:sldId id="1278" r:id="rId33"/>
    <p:sldId id="1286" r:id="rId34"/>
    <p:sldId id="1266" r:id="rId35"/>
    <p:sldId id="1293" r:id="rId36"/>
    <p:sldId id="1294" r:id="rId37"/>
    <p:sldId id="1295" r:id="rId38"/>
    <p:sldId id="325" r:id="rId39"/>
    <p:sldId id="1296" r:id="rId40"/>
    <p:sldId id="1298" r:id="rId41"/>
    <p:sldId id="1299" r:id="rId42"/>
    <p:sldId id="292" r:id="rId43"/>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vsnitt" id="{32D23860-E7B3-FE44-A6D6-EAB530CFBADD}">
          <p14:sldIdLst>
            <p14:sldId id="256"/>
            <p14:sldId id="1287"/>
            <p14:sldId id="1285"/>
            <p14:sldId id="1301"/>
            <p14:sldId id="1191"/>
            <p14:sldId id="349"/>
            <p14:sldId id="347"/>
            <p14:sldId id="350"/>
            <p14:sldId id="352"/>
            <p14:sldId id="354"/>
          </p14:sldIdLst>
        </p14:section>
        <p14:section name="Kommunikation och delaktighet" id="{48CAC8C0-2D4C-49AF-8864-424A418013E8}">
          <p14:sldIdLst>
            <p14:sldId id="1291"/>
            <p14:sldId id="1232"/>
            <p14:sldId id="1284"/>
            <p14:sldId id="1280"/>
          </p14:sldIdLst>
        </p14:section>
        <p14:section name="Interaktivt moment" id="{0C2109E1-648E-446E-BA5A-00E856F63F5C}">
          <p14:sldIdLst>
            <p14:sldId id="1279"/>
          </p14:sldIdLst>
        </p14:section>
        <p14:section name="Värvning" id="{E4CAE865-7984-46E8-82C0-03B23B18442A}">
          <p14:sldIdLst>
            <p14:sldId id="1292"/>
            <p14:sldId id="1198"/>
            <p14:sldId id="1300"/>
          </p14:sldIdLst>
        </p14:section>
        <p14:section name="Interaktivt moment" id="{C27D99D1-4C10-4BC9-93C3-22F4B9D2839E}">
          <p14:sldIdLst>
            <p14:sldId id="1297"/>
          </p14:sldIdLst>
        </p14:section>
        <p14:section name="Fortsättning värvning" id="{D10F19C2-D888-40C0-8E5B-42BAA34ADF7B}">
          <p14:sldIdLst>
            <p14:sldId id="1158"/>
            <p14:sldId id="1201"/>
            <p14:sldId id="1261"/>
            <p14:sldId id="1249"/>
          </p14:sldIdLst>
        </p14:section>
        <p14:section name="Interaktivt moment" id="{B9DF658F-BF3A-4292-A7CC-07F02119C176}">
          <p14:sldIdLst>
            <p14:sldId id="1278"/>
          </p14:sldIdLst>
        </p14:section>
        <p14:section name="Tips och verktyg" id="{5E514334-B4AC-4D51-8177-3C146165C1F3}">
          <p14:sldIdLst>
            <p14:sldId id="1286"/>
            <p14:sldId id="1266"/>
            <p14:sldId id="1293"/>
            <p14:sldId id="1294"/>
            <p14:sldId id="1295"/>
            <p14:sldId id="325"/>
          </p14:sldIdLst>
        </p14:section>
        <p14:section name="Interaktivt moment" id="{F8B42DBE-5CA0-4230-92AD-15DED10A7853}">
          <p14:sldIdLst>
            <p14:sldId id="1296"/>
            <p14:sldId id="1298"/>
            <p14:sldId id="1299"/>
          </p14:sldIdLst>
        </p14:section>
        <p14:section name="Avrundning" id="{BC9092D5-E484-45AE-99FF-607C1FE1B659}">
          <p14:sldIdLst>
            <p14:sldId id="292"/>
          </p14:sldIdLst>
        </p14:section>
      </p14:sectionLst>
    </p:ext>
    <p:ext uri="{EFAFB233-063F-42B5-8137-9DF3F51BA10A}">
      <p15:sldGuideLst xmlns:p15="http://schemas.microsoft.com/office/powerpoint/2012/main">
        <p15:guide id="1" orient="horz" pos="2137" userDrawn="1">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1E5FA"/>
    <a:srgbClr val="B59ED0"/>
    <a:srgbClr val="18185C"/>
    <a:srgbClr val="E55599"/>
    <a:srgbClr val="E5007C"/>
    <a:srgbClr val="299CD8"/>
    <a:srgbClr val="289CD8"/>
    <a:srgbClr val="CE086A"/>
    <a:srgbClr val="7CCBF3"/>
    <a:srgbClr val="A3185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DB336D5-9FD3-95E9-17F1-F687FDF8DA8F}" v="25" dt="2023-08-31T08:59:51.300"/>
    <p1510:client id="{A24E57BD-ADA9-50D2-D6FE-4801B298A340}" v="6" dt="2023-08-31T07:44:32.19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129" autoAdjust="0"/>
    <p:restoredTop sz="62851" autoAdjust="0"/>
  </p:normalViewPr>
  <p:slideViewPr>
    <p:cSldViewPr snapToGrid="0">
      <p:cViewPr varScale="1">
        <p:scale>
          <a:sx n="64" d="100"/>
          <a:sy n="64" d="100"/>
        </p:scale>
        <p:origin x="596" y="36"/>
      </p:cViewPr>
      <p:guideLst>
        <p:guide orient="horz" pos="2137"/>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theme" Target="theme/theme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microsoft.com/office/2015/10/relationships/revisionInfo" Target="revisionInfo.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tableStyles" Target="tableStyles.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viewProps" Target="viewProps.xml"/><Relationship Id="rId20" Type="http://schemas.openxmlformats.org/officeDocument/2006/relationships/slide" Target="slides/slide11.xml"/><Relationship Id="rId41" Type="http://schemas.openxmlformats.org/officeDocument/2006/relationships/slide" Target="slides/slide32.xml"/><Relationship Id="rId1" Type="http://schemas.openxmlformats.org/officeDocument/2006/relationships/customXml" Target="../customXml/item1.xml"/><Relationship Id="rId6" Type="http://schemas.openxmlformats.org/officeDocument/2006/relationships/slideMaster" Target="slideMasters/slideMaster3.xml"/></Relationships>
</file>

<file path=ppt/diagrams/_rels/data1.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ata2.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20.png"/><Relationship Id="rId7" Type="http://schemas.openxmlformats.org/officeDocument/2006/relationships/image" Target="../media/image22.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21.svg"/></Relationships>
</file>

<file path=ppt/diagrams/_rels/data3.xml.rels><?xml version="1.0" encoding="UTF-8" standalone="yes"?>
<Relationships xmlns="http://schemas.openxmlformats.org/package/2006/relationships"><Relationship Id="rId2" Type="http://schemas.openxmlformats.org/officeDocument/2006/relationships/image" Target="../media/image25.svg"/><Relationship Id="rId1" Type="http://schemas.openxmlformats.org/officeDocument/2006/relationships/image" Target="../media/image24.png"/></Relationships>
</file>

<file path=ppt/diagrams/_rels/data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svg"/><Relationship Id="rId1" Type="http://schemas.openxmlformats.org/officeDocument/2006/relationships/image" Target="../media/image41.png"/><Relationship Id="rId4" Type="http://schemas.openxmlformats.org/officeDocument/2006/relationships/image" Target="../media/image44.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rawing2.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20.png"/><Relationship Id="rId7" Type="http://schemas.openxmlformats.org/officeDocument/2006/relationships/image" Target="../media/image22.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21.svg"/></Relationships>
</file>

<file path=ppt/diagrams/_rels/drawing3.xml.rels><?xml version="1.0" encoding="UTF-8" standalone="yes"?>
<Relationships xmlns="http://schemas.openxmlformats.org/package/2006/relationships"><Relationship Id="rId2" Type="http://schemas.openxmlformats.org/officeDocument/2006/relationships/image" Target="../media/image25.svg"/><Relationship Id="rId1" Type="http://schemas.openxmlformats.org/officeDocument/2006/relationships/image" Target="../media/image24.png"/></Relationships>
</file>

<file path=ppt/diagrams/_rels/drawing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svg"/><Relationship Id="rId1" Type="http://schemas.openxmlformats.org/officeDocument/2006/relationships/image" Target="../media/image41.png"/><Relationship Id="rId4" Type="http://schemas.openxmlformats.org/officeDocument/2006/relationships/image" Target="../media/image44.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C27E786-CF5D-4228-8A45-2BBCD3FE1148}"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47D06694-6EEC-460B-BA3E-B1FE5A48CBB0}">
      <dgm:prSet/>
      <dgm:spPr/>
      <dgm:t>
        <a:bodyPr/>
        <a:lstStyle/>
        <a:p>
          <a:r>
            <a:rPr lang="en-US" b="1" err="1">
              <a:solidFill>
                <a:srgbClr val="18185C"/>
              </a:solidFill>
            </a:rPr>
            <a:t>Utbildningar</a:t>
          </a:r>
          <a:r>
            <a:rPr lang="en-US" b="1">
              <a:solidFill>
                <a:srgbClr val="18185C"/>
              </a:solidFill>
            </a:rPr>
            <a:t> </a:t>
          </a:r>
        </a:p>
      </dgm:t>
    </dgm:pt>
    <dgm:pt modelId="{A380470E-C9E5-4225-A07A-FA6313B477EE}" type="parTrans" cxnId="{F04F0582-CE28-40F3-8DD8-55478464AF86}">
      <dgm:prSet/>
      <dgm:spPr/>
      <dgm:t>
        <a:bodyPr/>
        <a:lstStyle/>
        <a:p>
          <a:endParaRPr lang="en-US"/>
        </a:p>
      </dgm:t>
    </dgm:pt>
    <dgm:pt modelId="{D43D19DF-EF82-4B06-A9F8-3562CD39A61E}" type="sibTrans" cxnId="{F04F0582-CE28-40F3-8DD8-55478464AF86}">
      <dgm:prSet/>
      <dgm:spPr/>
      <dgm:t>
        <a:bodyPr/>
        <a:lstStyle/>
        <a:p>
          <a:endParaRPr lang="en-US"/>
        </a:p>
      </dgm:t>
    </dgm:pt>
    <dgm:pt modelId="{ECCFCBFC-005C-43B2-9A16-0E7592559D40}">
      <dgm:prSet/>
      <dgm:spPr/>
      <dgm:t>
        <a:bodyPr/>
        <a:lstStyle/>
        <a:p>
          <a:r>
            <a:rPr lang="en-US" b="1" err="1">
              <a:solidFill>
                <a:srgbClr val="18185C"/>
              </a:solidFill>
            </a:rPr>
            <a:t>Inblick</a:t>
          </a:r>
          <a:r>
            <a:rPr lang="en-US" b="1">
              <a:solidFill>
                <a:srgbClr val="18185C"/>
              </a:solidFill>
            </a:rPr>
            <a:t> </a:t>
          </a:r>
          <a:r>
            <a:rPr lang="en-US" b="1" err="1">
              <a:solidFill>
                <a:srgbClr val="18185C"/>
              </a:solidFill>
            </a:rPr>
            <a:t>i</a:t>
          </a:r>
          <a:r>
            <a:rPr lang="en-US" b="1">
              <a:solidFill>
                <a:srgbClr val="18185C"/>
              </a:solidFill>
            </a:rPr>
            <a:t> och </a:t>
          </a:r>
          <a:r>
            <a:rPr lang="en-US" b="1" err="1">
              <a:solidFill>
                <a:srgbClr val="18185C"/>
              </a:solidFill>
            </a:rPr>
            <a:t>större</a:t>
          </a:r>
          <a:r>
            <a:rPr lang="en-US" b="1">
              <a:solidFill>
                <a:srgbClr val="18185C"/>
              </a:solidFill>
            </a:rPr>
            <a:t> </a:t>
          </a:r>
          <a:r>
            <a:rPr lang="en-US" b="1" err="1">
              <a:solidFill>
                <a:srgbClr val="18185C"/>
              </a:solidFill>
            </a:rPr>
            <a:t>förståelse</a:t>
          </a:r>
          <a:r>
            <a:rPr lang="en-US" b="1">
              <a:solidFill>
                <a:srgbClr val="18185C"/>
              </a:solidFill>
            </a:rPr>
            <a:t> för </a:t>
          </a:r>
          <a:r>
            <a:rPr lang="en-US" b="1" err="1">
              <a:solidFill>
                <a:srgbClr val="18185C"/>
              </a:solidFill>
            </a:rPr>
            <a:t>verksamheten</a:t>
          </a:r>
          <a:endParaRPr lang="en-US" b="1">
            <a:solidFill>
              <a:srgbClr val="18185C"/>
            </a:solidFill>
          </a:endParaRPr>
        </a:p>
      </dgm:t>
    </dgm:pt>
    <dgm:pt modelId="{32324FFC-8C92-4335-9726-AC490E2BB889}" type="parTrans" cxnId="{8C38F4F4-EF99-44F1-9D9E-B2BF5A77D766}">
      <dgm:prSet/>
      <dgm:spPr/>
      <dgm:t>
        <a:bodyPr/>
        <a:lstStyle/>
        <a:p>
          <a:endParaRPr lang="en-US"/>
        </a:p>
      </dgm:t>
    </dgm:pt>
    <dgm:pt modelId="{D089749E-C92E-4DAA-8DAA-9B3DDC907F45}" type="sibTrans" cxnId="{8C38F4F4-EF99-44F1-9D9E-B2BF5A77D766}">
      <dgm:prSet/>
      <dgm:spPr/>
      <dgm:t>
        <a:bodyPr/>
        <a:lstStyle/>
        <a:p>
          <a:endParaRPr lang="en-US"/>
        </a:p>
      </dgm:t>
    </dgm:pt>
    <dgm:pt modelId="{D8ADDDA9-3375-4898-AD3F-C5F81884A58F}">
      <dgm:prSet/>
      <dgm:spPr/>
      <dgm:t>
        <a:bodyPr/>
        <a:lstStyle/>
        <a:p>
          <a:r>
            <a:rPr lang="en-US" b="1" err="1">
              <a:solidFill>
                <a:srgbClr val="18185C"/>
              </a:solidFill>
            </a:rPr>
            <a:t>Stötta</a:t>
          </a:r>
          <a:r>
            <a:rPr lang="en-US" b="1">
              <a:solidFill>
                <a:srgbClr val="18185C"/>
              </a:solidFill>
            </a:rPr>
            <a:t> </a:t>
          </a:r>
          <a:r>
            <a:rPr lang="en-US" b="1" err="1">
              <a:solidFill>
                <a:srgbClr val="18185C"/>
              </a:solidFill>
            </a:rPr>
            <a:t>dina</a:t>
          </a:r>
          <a:r>
            <a:rPr lang="en-US" b="1">
              <a:solidFill>
                <a:srgbClr val="18185C"/>
              </a:solidFill>
            </a:rPr>
            <a:t> </a:t>
          </a:r>
          <a:r>
            <a:rPr lang="en-US" b="1" err="1">
              <a:solidFill>
                <a:srgbClr val="18185C"/>
              </a:solidFill>
            </a:rPr>
            <a:t>kollegor</a:t>
          </a:r>
          <a:endParaRPr lang="en-US" b="1">
            <a:solidFill>
              <a:srgbClr val="18185C"/>
            </a:solidFill>
          </a:endParaRPr>
        </a:p>
      </dgm:t>
    </dgm:pt>
    <dgm:pt modelId="{AFAFE34F-135F-4AA8-88C3-7832CF52C686}" type="parTrans" cxnId="{32E2D804-5316-4227-A61C-0D43958B875F}">
      <dgm:prSet/>
      <dgm:spPr/>
      <dgm:t>
        <a:bodyPr/>
        <a:lstStyle/>
        <a:p>
          <a:endParaRPr lang="en-US"/>
        </a:p>
      </dgm:t>
    </dgm:pt>
    <dgm:pt modelId="{ECC9D25F-15FC-40F8-9A01-A343A58E337B}" type="sibTrans" cxnId="{32E2D804-5316-4227-A61C-0D43958B875F}">
      <dgm:prSet/>
      <dgm:spPr/>
      <dgm:t>
        <a:bodyPr/>
        <a:lstStyle/>
        <a:p>
          <a:endParaRPr lang="en-US"/>
        </a:p>
      </dgm:t>
    </dgm:pt>
    <dgm:pt modelId="{ABCC0E4F-C8D2-40ED-ADF4-65D0B76BAA6E}">
      <dgm:prSet/>
      <dgm:spPr/>
      <dgm:t>
        <a:bodyPr/>
        <a:lstStyle/>
        <a:p>
          <a:r>
            <a:rPr lang="en-US" b="1">
              <a:solidFill>
                <a:srgbClr val="18185C"/>
              </a:solidFill>
            </a:rPr>
            <a:t>Vara med och </a:t>
          </a:r>
          <a:r>
            <a:rPr lang="en-US" b="1" err="1">
              <a:solidFill>
                <a:srgbClr val="18185C"/>
              </a:solidFill>
            </a:rPr>
            <a:t>påverka</a:t>
          </a:r>
          <a:endParaRPr lang="en-US" b="1">
            <a:solidFill>
              <a:srgbClr val="18185C"/>
            </a:solidFill>
          </a:endParaRPr>
        </a:p>
      </dgm:t>
    </dgm:pt>
    <dgm:pt modelId="{81BFF335-FA15-451D-B036-24B4810DCCB4}" type="parTrans" cxnId="{BA674BED-9FF0-45ED-A1BF-6588CC156EAD}">
      <dgm:prSet/>
      <dgm:spPr/>
      <dgm:t>
        <a:bodyPr/>
        <a:lstStyle/>
        <a:p>
          <a:endParaRPr lang="en-US"/>
        </a:p>
      </dgm:t>
    </dgm:pt>
    <dgm:pt modelId="{0479F3A8-0316-4CE5-8E38-745A9DAA85BC}" type="sibTrans" cxnId="{BA674BED-9FF0-45ED-A1BF-6588CC156EAD}">
      <dgm:prSet/>
      <dgm:spPr/>
      <dgm:t>
        <a:bodyPr/>
        <a:lstStyle/>
        <a:p>
          <a:endParaRPr lang="en-US"/>
        </a:p>
      </dgm:t>
    </dgm:pt>
    <dgm:pt modelId="{94817064-7BCC-46A9-B742-99381F50D6E9}" type="pres">
      <dgm:prSet presAssocID="{2C27E786-CF5D-4228-8A45-2BBCD3FE1148}" presName="root" presStyleCnt="0">
        <dgm:presLayoutVars>
          <dgm:dir/>
          <dgm:resizeHandles val="exact"/>
        </dgm:presLayoutVars>
      </dgm:prSet>
      <dgm:spPr/>
    </dgm:pt>
    <dgm:pt modelId="{42814913-75A3-471B-B9A4-0991A87A75F1}" type="pres">
      <dgm:prSet presAssocID="{47D06694-6EEC-460B-BA3E-B1FE5A48CBB0}" presName="compNode" presStyleCnt="0"/>
      <dgm:spPr/>
    </dgm:pt>
    <dgm:pt modelId="{898C07F3-E856-4B58-8881-F23B67CA8A9F}" type="pres">
      <dgm:prSet presAssocID="{47D06694-6EEC-460B-BA3E-B1FE5A48CBB0}" presName="bgRect" presStyleLbl="bgShp" presStyleIdx="0" presStyleCnt="4" custLinFactNeighborX="-450" custLinFactNeighborY="2361"/>
      <dgm:spPr>
        <a:prstGeom prst="rect">
          <a:avLst/>
        </a:prstGeom>
        <a:solidFill>
          <a:srgbClr val="B59ED0">
            <a:alpha val="90000"/>
          </a:srgbClr>
        </a:solidFill>
      </dgm:spPr>
    </dgm:pt>
    <dgm:pt modelId="{7434C16D-59B0-4D72-9C38-A974458A7316}" type="pres">
      <dgm:prSet presAssocID="{47D06694-6EEC-460B-BA3E-B1FE5A48CBB0}" presName="iconRect" presStyleLbl="node1" presStyleIdx="0" presStyleCnt="4" custScaleX="155028" custScaleY="155028"/>
      <dgm:spPr>
        <a:blipFill dpi="0" rotWithShape="1">
          <a:blip xmlns:r="http://schemas.openxmlformats.org/officeDocument/2006/relationships" r:embed="rId1">
            <a:duotone>
              <a:schemeClr val="bg2">
                <a:shade val="45000"/>
                <a:satMod val="135000"/>
              </a:schemeClr>
              <a:prstClr val="white"/>
            </a:duotone>
            <a:alphaModFix/>
            <a:lum bright="100000" contrast="100000"/>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Teacher"/>
        </a:ext>
      </dgm:extLst>
    </dgm:pt>
    <dgm:pt modelId="{46A79E56-D476-494B-B5CC-6E032FF48BCB}" type="pres">
      <dgm:prSet presAssocID="{47D06694-6EEC-460B-BA3E-B1FE5A48CBB0}" presName="spaceRect" presStyleCnt="0"/>
      <dgm:spPr/>
    </dgm:pt>
    <dgm:pt modelId="{4F23C472-7CF4-4291-82CA-473108D84762}" type="pres">
      <dgm:prSet presAssocID="{47D06694-6EEC-460B-BA3E-B1FE5A48CBB0}" presName="parTx" presStyleLbl="revTx" presStyleIdx="0" presStyleCnt="4">
        <dgm:presLayoutVars>
          <dgm:chMax val="0"/>
          <dgm:chPref val="0"/>
        </dgm:presLayoutVars>
      </dgm:prSet>
      <dgm:spPr/>
    </dgm:pt>
    <dgm:pt modelId="{A55D8AB9-E821-4C5B-82AC-0A63836814C5}" type="pres">
      <dgm:prSet presAssocID="{D43D19DF-EF82-4B06-A9F8-3562CD39A61E}" presName="sibTrans" presStyleCnt="0"/>
      <dgm:spPr/>
    </dgm:pt>
    <dgm:pt modelId="{D89A0A24-EBF3-4CA5-B34E-6ADE1746EA13}" type="pres">
      <dgm:prSet presAssocID="{ECCFCBFC-005C-43B2-9A16-0E7592559D40}" presName="compNode" presStyleCnt="0"/>
      <dgm:spPr/>
    </dgm:pt>
    <dgm:pt modelId="{28E47F48-6DC1-494F-9787-3A9D3C2A8015}" type="pres">
      <dgm:prSet presAssocID="{ECCFCBFC-005C-43B2-9A16-0E7592559D40}" presName="bgRect" presStyleLbl="bgShp" presStyleIdx="1" presStyleCnt="4"/>
      <dgm:spPr>
        <a:prstGeom prst="rect">
          <a:avLst/>
        </a:prstGeom>
        <a:solidFill>
          <a:srgbClr val="B59ED0">
            <a:alpha val="90000"/>
          </a:srgbClr>
        </a:solidFill>
      </dgm:spPr>
    </dgm:pt>
    <dgm:pt modelId="{537F5D4C-C2F0-4931-95F1-BC27A57CD3C2}" type="pres">
      <dgm:prSet presAssocID="{ECCFCBFC-005C-43B2-9A16-0E7592559D40}" presName="iconRect" presStyleLbl="node1" presStyleIdx="1" presStyleCnt="4" custScaleX="155028" custScaleY="155028"/>
      <dgm:spPr>
        <a:blipFill>
          <a:blip xmlns:r="http://schemas.openxmlformats.org/officeDocument/2006/relationships" r:embed="rId3">
            <a:lum bright="100000" contrast="100000"/>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ead with Gears"/>
        </a:ext>
      </dgm:extLst>
    </dgm:pt>
    <dgm:pt modelId="{8E87407D-5258-45D1-A13F-7A9C3BE08924}" type="pres">
      <dgm:prSet presAssocID="{ECCFCBFC-005C-43B2-9A16-0E7592559D40}" presName="spaceRect" presStyleCnt="0"/>
      <dgm:spPr/>
    </dgm:pt>
    <dgm:pt modelId="{58B0D91E-A0A1-439F-83F0-A2548C080180}" type="pres">
      <dgm:prSet presAssocID="{ECCFCBFC-005C-43B2-9A16-0E7592559D40}" presName="parTx" presStyleLbl="revTx" presStyleIdx="1" presStyleCnt="4">
        <dgm:presLayoutVars>
          <dgm:chMax val="0"/>
          <dgm:chPref val="0"/>
        </dgm:presLayoutVars>
      </dgm:prSet>
      <dgm:spPr/>
    </dgm:pt>
    <dgm:pt modelId="{05A96595-DE5F-420C-8B34-CFC674FC5C01}" type="pres">
      <dgm:prSet presAssocID="{D089749E-C92E-4DAA-8DAA-9B3DDC907F45}" presName="sibTrans" presStyleCnt="0"/>
      <dgm:spPr/>
    </dgm:pt>
    <dgm:pt modelId="{76451534-EFDA-463E-A523-B23E22208BE9}" type="pres">
      <dgm:prSet presAssocID="{D8ADDDA9-3375-4898-AD3F-C5F81884A58F}" presName="compNode" presStyleCnt="0"/>
      <dgm:spPr/>
    </dgm:pt>
    <dgm:pt modelId="{3DD3DAA1-C5D6-4556-8371-92616D6DA23A}" type="pres">
      <dgm:prSet presAssocID="{D8ADDDA9-3375-4898-AD3F-C5F81884A58F}" presName="bgRect" presStyleLbl="bgShp" presStyleIdx="2" presStyleCnt="4"/>
      <dgm:spPr>
        <a:prstGeom prst="rect">
          <a:avLst/>
        </a:prstGeom>
        <a:solidFill>
          <a:srgbClr val="B59ED0">
            <a:alpha val="90000"/>
          </a:srgbClr>
        </a:solidFill>
      </dgm:spPr>
    </dgm:pt>
    <dgm:pt modelId="{DF0EB661-7F86-4389-A7C5-1A3C598A41C9}" type="pres">
      <dgm:prSet presAssocID="{D8ADDDA9-3375-4898-AD3F-C5F81884A58F}" presName="iconRect" presStyleLbl="node1" presStyleIdx="2" presStyleCnt="4" custScaleX="162780" custScaleY="162780"/>
      <dgm:spPr>
        <a:blipFill>
          <a:blip xmlns:r="http://schemas.openxmlformats.org/officeDocument/2006/relationships" r:embed="rId5">
            <a:lum bright="100000" contrast="100000"/>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Grupp"/>
        </a:ext>
      </dgm:extLst>
    </dgm:pt>
    <dgm:pt modelId="{F1CD6003-2ADA-41D8-B355-EE932D53118F}" type="pres">
      <dgm:prSet presAssocID="{D8ADDDA9-3375-4898-AD3F-C5F81884A58F}" presName="spaceRect" presStyleCnt="0"/>
      <dgm:spPr/>
    </dgm:pt>
    <dgm:pt modelId="{1D928EB9-F749-4FAC-BACB-2323B6C9389E}" type="pres">
      <dgm:prSet presAssocID="{D8ADDDA9-3375-4898-AD3F-C5F81884A58F}" presName="parTx" presStyleLbl="revTx" presStyleIdx="2" presStyleCnt="4">
        <dgm:presLayoutVars>
          <dgm:chMax val="0"/>
          <dgm:chPref val="0"/>
        </dgm:presLayoutVars>
      </dgm:prSet>
      <dgm:spPr/>
    </dgm:pt>
    <dgm:pt modelId="{27CC3B2E-0A98-40FA-9C98-7A0BEB924EDF}" type="pres">
      <dgm:prSet presAssocID="{ECC9D25F-15FC-40F8-9A01-A343A58E337B}" presName="sibTrans" presStyleCnt="0"/>
      <dgm:spPr/>
    </dgm:pt>
    <dgm:pt modelId="{1B1D0156-1994-43EB-9B6D-8278C6C9AD6E}" type="pres">
      <dgm:prSet presAssocID="{ABCC0E4F-C8D2-40ED-ADF4-65D0B76BAA6E}" presName="compNode" presStyleCnt="0"/>
      <dgm:spPr/>
    </dgm:pt>
    <dgm:pt modelId="{413554B0-58D2-4412-8966-B59629290D86}" type="pres">
      <dgm:prSet presAssocID="{ABCC0E4F-C8D2-40ED-ADF4-65D0B76BAA6E}" presName="bgRect" presStyleLbl="bgShp" presStyleIdx="3" presStyleCnt="4"/>
      <dgm:spPr>
        <a:prstGeom prst="rect">
          <a:avLst/>
        </a:prstGeom>
        <a:solidFill>
          <a:srgbClr val="B59ED0">
            <a:alpha val="90000"/>
          </a:srgbClr>
        </a:solidFill>
      </dgm:spPr>
    </dgm:pt>
    <dgm:pt modelId="{A6D4CE1C-D4AF-4D49-9960-FFF7D2D8B9A6}" type="pres">
      <dgm:prSet presAssocID="{ABCC0E4F-C8D2-40ED-ADF4-65D0B76BAA6E}" presName="iconRect" presStyleLbl="node1" presStyleIdx="3" presStyleCnt="4" custScaleX="155028" custScaleY="155028"/>
      <dgm:spPr>
        <a:blipFill dpi="0" rotWithShape="1">
          <a:blip xmlns:r="http://schemas.openxmlformats.org/officeDocument/2006/relationships" r:embed="rId7">
            <a:lum bright="100000" contrast="100000"/>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l="-27514" t="-27514" r="-27514" b="-27514"/>
          </a:stretch>
        </a:blipFill>
        <a:ln>
          <a:noFill/>
        </a:ln>
      </dgm:spPr>
      <dgm:extLst>
        <a:ext uri="{E40237B7-FDA0-4F09-8148-C483321AD2D9}">
          <dgm14:cNvPr xmlns:dgm14="http://schemas.microsoft.com/office/drawing/2010/diagram" id="0" name="" descr="Styrelserum med hel fyllning"/>
        </a:ext>
      </dgm:extLst>
    </dgm:pt>
    <dgm:pt modelId="{398F17CB-89E6-4B62-8D76-EF5192FE2874}" type="pres">
      <dgm:prSet presAssocID="{ABCC0E4F-C8D2-40ED-ADF4-65D0B76BAA6E}" presName="spaceRect" presStyleCnt="0"/>
      <dgm:spPr/>
    </dgm:pt>
    <dgm:pt modelId="{328B6C8F-C717-44EF-87C8-B6ABE3733707}" type="pres">
      <dgm:prSet presAssocID="{ABCC0E4F-C8D2-40ED-ADF4-65D0B76BAA6E}" presName="parTx" presStyleLbl="revTx" presStyleIdx="3" presStyleCnt="4">
        <dgm:presLayoutVars>
          <dgm:chMax val="0"/>
          <dgm:chPref val="0"/>
        </dgm:presLayoutVars>
      </dgm:prSet>
      <dgm:spPr/>
    </dgm:pt>
  </dgm:ptLst>
  <dgm:cxnLst>
    <dgm:cxn modelId="{B6CA0700-0F7A-4D0F-92EA-EA61D8713CD8}" type="presOf" srcId="{47D06694-6EEC-460B-BA3E-B1FE5A48CBB0}" destId="{4F23C472-7CF4-4291-82CA-473108D84762}" srcOrd="0" destOrd="0" presId="urn:microsoft.com/office/officeart/2018/2/layout/IconVerticalSolidList"/>
    <dgm:cxn modelId="{32E2D804-5316-4227-A61C-0D43958B875F}" srcId="{2C27E786-CF5D-4228-8A45-2BBCD3FE1148}" destId="{D8ADDDA9-3375-4898-AD3F-C5F81884A58F}" srcOrd="2" destOrd="0" parTransId="{AFAFE34F-135F-4AA8-88C3-7832CF52C686}" sibTransId="{ECC9D25F-15FC-40F8-9A01-A343A58E337B}"/>
    <dgm:cxn modelId="{ACB6214B-ACD7-41A3-AB47-58D0452309BB}" type="presOf" srcId="{2C27E786-CF5D-4228-8A45-2BBCD3FE1148}" destId="{94817064-7BCC-46A9-B742-99381F50D6E9}" srcOrd="0" destOrd="0" presId="urn:microsoft.com/office/officeart/2018/2/layout/IconVerticalSolidList"/>
    <dgm:cxn modelId="{16BC656C-6B39-4676-8692-7782D7E7CAD8}" type="presOf" srcId="{ECCFCBFC-005C-43B2-9A16-0E7592559D40}" destId="{58B0D91E-A0A1-439F-83F0-A2548C080180}" srcOrd="0" destOrd="0" presId="urn:microsoft.com/office/officeart/2018/2/layout/IconVerticalSolidList"/>
    <dgm:cxn modelId="{A5C4FE77-8C2E-44AD-A1A9-BC84F7FC4DB9}" type="presOf" srcId="{ABCC0E4F-C8D2-40ED-ADF4-65D0B76BAA6E}" destId="{328B6C8F-C717-44EF-87C8-B6ABE3733707}" srcOrd="0" destOrd="0" presId="urn:microsoft.com/office/officeart/2018/2/layout/IconVerticalSolidList"/>
    <dgm:cxn modelId="{F04F0582-CE28-40F3-8DD8-55478464AF86}" srcId="{2C27E786-CF5D-4228-8A45-2BBCD3FE1148}" destId="{47D06694-6EEC-460B-BA3E-B1FE5A48CBB0}" srcOrd="0" destOrd="0" parTransId="{A380470E-C9E5-4225-A07A-FA6313B477EE}" sibTransId="{D43D19DF-EF82-4B06-A9F8-3562CD39A61E}"/>
    <dgm:cxn modelId="{BF8DB9BA-E5C8-4ED6-AAE9-72E65032F06B}" type="presOf" srcId="{D8ADDDA9-3375-4898-AD3F-C5F81884A58F}" destId="{1D928EB9-F749-4FAC-BACB-2323B6C9389E}" srcOrd="0" destOrd="0" presId="urn:microsoft.com/office/officeart/2018/2/layout/IconVerticalSolidList"/>
    <dgm:cxn modelId="{BA674BED-9FF0-45ED-A1BF-6588CC156EAD}" srcId="{2C27E786-CF5D-4228-8A45-2BBCD3FE1148}" destId="{ABCC0E4F-C8D2-40ED-ADF4-65D0B76BAA6E}" srcOrd="3" destOrd="0" parTransId="{81BFF335-FA15-451D-B036-24B4810DCCB4}" sibTransId="{0479F3A8-0316-4CE5-8E38-745A9DAA85BC}"/>
    <dgm:cxn modelId="{8C38F4F4-EF99-44F1-9D9E-B2BF5A77D766}" srcId="{2C27E786-CF5D-4228-8A45-2BBCD3FE1148}" destId="{ECCFCBFC-005C-43B2-9A16-0E7592559D40}" srcOrd="1" destOrd="0" parTransId="{32324FFC-8C92-4335-9726-AC490E2BB889}" sibTransId="{D089749E-C92E-4DAA-8DAA-9B3DDC907F45}"/>
    <dgm:cxn modelId="{4E628617-F885-4BA7-A027-5DFA4DD98CA1}" type="presParOf" srcId="{94817064-7BCC-46A9-B742-99381F50D6E9}" destId="{42814913-75A3-471B-B9A4-0991A87A75F1}" srcOrd="0" destOrd="0" presId="urn:microsoft.com/office/officeart/2018/2/layout/IconVerticalSolidList"/>
    <dgm:cxn modelId="{2AE6C975-78F6-446B-A817-D2E367510ED9}" type="presParOf" srcId="{42814913-75A3-471B-B9A4-0991A87A75F1}" destId="{898C07F3-E856-4B58-8881-F23B67CA8A9F}" srcOrd="0" destOrd="0" presId="urn:microsoft.com/office/officeart/2018/2/layout/IconVerticalSolidList"/>
    <dgm:cxn modelId="{4025D59D-4F91-4831-97A7-442481FA8B34}" type="presParOf" srcId="{42814913-75A3-471B-B9A4-0991A87A75F1}" destId="{7434C16D-59B0-4D72-9C38-A974458A7316}" srcOrd="1" destOrd="0" presId="urn:microsoft.com/office/officeart/2018/2/layout/IconVerticalSolidList"/>
    <dgm:cxn modelId="{592183E5-A70D-4154-9C36-5C742B34E7EB}" type="presParOf" srcId="{42814913-75A3-471B-B9A4-0991A87A75F1}" destId="{46A79E56-D476-494B-B5CC-6E032FF48BCB}" srcOrd="2" destOrd="0" presId="urn:microsoft.com/office/officeart/2018/2/layout/IconVerticalSolidList"/>
    <dgm:cxn modelId="{E862FE19-EE38-4A16-AF7C-5D3AAC9C1183}" type="presParOf" srcId="{42814913-75A3-471B-B9A4-0991A87A75F1}" destId="{4F23C472-7CF4-4291-82CA-473108D84762}" srcOrd="3" destOrd="0" presId="urn:microsoft.com/office/officeart/2018/2/layout/IconVerticalSolidList"/>
    <dgm:cxn modelId="{A5646C8C-C006-4956-9D49-BAAE80AD146A}" type="presParOf" srcId="{94817064-7BCC-46A9-B742-99381F50D6E9}" destId="{A55D8AB9-E821-4C5B-82AC-0A63836814C5}" srcOrd="1" destOrd="0" presId="urn:microsoft.com/office/officeart/2018/2/layout/IconVerticalSolidList"/>
    <dgm:cxn modelId="{03A5EB49-1D51-4CA9-AD24-CA08EF90C221}" type="presParOf" srcId="{94817064-7BCC-46A9-B742-99381F50D6E9}" destId="{D89A0A24-EBF3-4CA5-B34E-6ADE1746EA13}" srcOrd="2" destOrd="0" presId="urn:microsoft.com/office/officeart/2018/2/layout/IconVerticalSolidList"/>
    <dgm:cxn modelId="{13F4BEDF-8DC0-4343-8B9A-C1F20FAEF1F8}" type="presParOf" srcId="{D89A0A24-EBF3-4CA5-B34E-6ADE1746EA13}" destId="{28E47F48-6DC1-494F-9787-3A9D3C2A8015}" srcOrd="0" destOrd="0" presId="urn:microsoft.com/office/officeart/2018/2/layout/IconVerticalSolidList"/>
    <dgm:cxn modelId="{58F87EFA-E126-4D94-A24D-324AD50F5414}" type="presParOf" srcId="{D89A0A24-EBF3-4CA5-B34E-6ADE1746EA13}" destId="{537F5D4C-C2F0-4931-95F1-BC27A57CD3C2}" srcOrd="1" destOrd="0" presId="urn:microsoft.com/office/officeart/2018/2/layout/IconVerticalSolidList"/>
    <dgm:cxn modelId="{20DA34B5-F7D4-416A-9011-D2FF6BD50013}" type="presParOf" srcId="{D89A0A24-EBF3-4CA5-B34E-6ADE1746EA13}" destId="{8E87407D-5258-45D1-A13F-7A9C3BE08924}" srcOrd="2" destOrd="0" presId="urn:microsoft.com/office/officeart/2018/2/layout/IconVerticalSolidList"/>
    <dgm:cxn modelId="{3FC96992-C8E8-457A-A1A3-3185BED1C7DF}" type="presParOf" srcId="{D89A0A24-EBF3-4CA5-B34E-6ADE1746EA13}" destId="{58B0D91E-A0A1-439F-83F0-A2548C080180}" srcOrd="3" destOrd="0" presId="urn:microsoft.com/office/officeart/2018/2/layout/IconVerticalSolidList"/>
    <dgm:cxn modelId="{461E6866-3E08-4B87-969D-767FE18347AF}" type="presParOf" srcId="{94817064-7BCC-46A9-B742-99381F50D6E9}" destId="{05A96595-DE5F-420C-8B34-CFC674FC5C01}" srcOrd="3" destOrd="0" presId="urn:microsoft.com/office/officeart/2018/2/layout/IconVerticalSolidList"/>
    <dgm:cxn modelId="{0CF3134A-D83B-425E-A0FD-3DC0AD71BA59}" type="presParOf" srcId="{94817064-7BCC-46A9-B742-99381F50D6E9}" destId="{76451534-EFDA-463E-A523-B23E22208BE9}" srcOrd="4" destOrd="0" presId="urn:microsoft.com/office/officeart/2018/2/layout/IconVerticalSolidList"/>
    <dgm:cxn modelId="{9E36AB1E-2BA1-4A79-8142-0D53C4B51627}" type="presParOf" srcId="{76451534-EFDA-463E-A523-B23E22208BE9}" destId="{3DD3DAA1-C5D6-4556-8371-92616D6DA23A}" srcOrd="0" destOrd="0" presId="urn:microsoft.com/office/officeart/2018/2/layout/IconVerticalSolidList"/>
    <dgm:cxn modelId="{B2479055-A4F9-48DF-9360-21AD43B9DEEF}" type="presParOf" srcId="{76451534-EFDA-463E-A523-B23E22208BE9}" destId="{DF0EB661-7F86-4389-A7C5-1A3C598A41C9}" srcOrd="1" destOrd="0" presId="urn:microsoft.com/office/officeart/2018/2/layout/IconVerticalSolidList"/>
    <dgm:cxn modelId="{016F2D1A-0B94-4521-956B-4EB1D15B805C}" type="presParOf" srcId="{76451534-EFDA-463E-A523-B23E22208BE9}" destId="{F1CD6003-2ADA-41D8-B355-EE932D53118F}" srcOrd="2" destOrd="0" presId="urn:microsoft.com/office/officeart/2018/2/layout/IconVerticalSolidList"/>
    <dgm:cxn modelId="{89CD6D3E-DCD2-4E75-AB0D-1B051A1C351D}" type="presParOf" srcId="{76451534-EFDA-463E-A523-B23E22208BE9}" destId="{1D928EB9-F749-4FAC-BACB-2323B6C9389E}" srcOrd="3" destOrd="0" presId="urn:microsoft.com/office/officeart/2018/2/layout/IconVerticalSolidList"/>
    <dgm:cxn modelId="{F14AE383-A039-4F04-BA0D-366D9AB2A2AC}" type="presParOf" srcId="{94817064-7BCC-46A9-B742-99381F50D6E9}" destId="{27CC3B2E-0A98-40FA-9C98-7A0BEB924EDF}" srcOrd="5" destOrd="0" presId="urn:microsoft.com/office/officeart/2018/2/layout/IconVerticalSolidList"/>
    <dgm:cxn modelId="{EEA86E62-EA15-46DF-A965-606A9EFE5C52}" type="presParOf" srcId="{94817064-7BCC-46A9-B742-99381F50D6E9}" destId="{1B1D0156-1994-43EB-9B6D-8278C6C9AD6E}" srcOrd="6" destOrd="0" presId="urn:microsoft.com/office/officeart/2018/2/layout/IconVerticalSolidList"/>
    <dgm:cxn modelId="{0C4EDF09-9487-482D-92F1-A05481173F7D}" type="presParOf" srcId="{1B1D0156-1994-43EB-9B6D-8278C6C9AD6E}" destId="{413554B0-58D2-4412-8966-B59629290D86}" srcOrd="0" destOrd="0" presId="urn:microsoft.com/office/officeart/2018/2/layout/IconVerticalSolidList"/>
    <dgm:cxn modelId="{68455A99-3DF9-4A3B-84D3-4337D87D2730}" type="presParOf" srcId="{1B1D0156-1994-43EB-9B6D-8278C6C9AD6E}" destId="{A6D4CE1C-D4AF-4D49-9960-FFF7D2D8B9A6}" srcOrd="1" destOrd="0" presId="urn:microsoft.com/office/officeart/2018/2/layout/IconVerticalSolidList"/>
    <dgm:cxn modelId="{9F4A9FEA-3E00-45A2-8E3A-A815867E58B6}" type="presParOf" srcId="{1B1D0156-1994-43EB-9B6D-8278C6C9AD6E}" destId="{398F17CB-89E6-4B62-8D76-EF5192FE2874}" srcOrd="2" destOrd="0" presId="urn:microsoft.com/office/officeart/2018/2/layout/IconVerticalSolidList"/>
    <dgm:cxn modelId="{563C2281-7C17-4E0B-9D55-854D224BFB89}" type="presParOf" srcId="{1B1D0156-1994-43EB-9B6D-8278C6C9AD6E}" destId="{328B6C8F-C717-44EF-87C8-B6ABE3733707}"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02B7F6E-56CC-469A-804B-A4182803F830}"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F744796E-CF67-4C46-BE61-C0A7EAAD43E4}">
      <dgm:prSet custT="1"/>
      <dgm:spPr/>
      <dgm:t>
        <a:bodyPr/>
        <a:lstStyle/>
        <a:p>
          <a:r>
            <a:rPr lang="en-US" sz="2500" b="1" dirty="0" err="1">
              <a:solidFill>
                <a:srgbClr val="18185C"/>
              </a:solidFill>
            </a:rPr>
            <a:t>Nöjda</a:t>
          </a:r>
          <a:r>
            <a:rPr lang="en-US" sz="2500" b="1" dirty="0">
              <a:solidFill>
                <a:srgbClr val="18185C"/>
              </a:solidFill>
            </a:rPr>
            <a:t> </a:t>
          </a:r>
          <a:r>
            <a:rPr lang="en-US" sz="2500" b="1" dirty="0" err="1">
              <a:solidFill>
                <a:srgbClr val="18185C"/>
              </a:solidFill>
            </a:rPr>
            <a:t>medlemmar</a:t>
          </a:r>
          <a:endParaRPr lang="en-US" sz="2500" dirty="0">
            <a:solidFill>
              <a:srgbClr val="18185C"/>
            </a:solidFill>
          </a:endParaRPr>
        </a:p>
      </dgm:t>
    </dgm:pt>
    <dgm:pt modelId="{32E1EF46-CEE5-48F4-91B9-C98DF1EB58F2}" type="parTrans" cxnId="{60102121-A727-4613-BE2E-D73736125A42}">
      <dgm:prSet/>
      <dgm:spPr/>
      <dgm:t>
        <a:bodyPr/>
        <a:lstStyle/>
        <a:p>
          <a:endParaRPr lang="en-US"/>
        </a:p>
      </dgm:t>
    </dgm:pt>
    <dgm:pt modelId="{D17BC5EE-19A8-4879-9DD8-8E0DDBE99615}" type="sibTrans" cxnId="{60102121-A727-4613-BE2E-D73736125A42}">
      <dgm:prSet/>
      <dgm:spPr/>
      <dgm:t>
        <a:bodyPr/>
        <a:lstStyle/>
        <a:p>
          <a:endParaRPr lang="en-US"/>
        </a:p>
      </dgm:t>
    </dgm:pt>
    <dgm:pt modelId="{70D884D6-28F8-4EB1-A6CD-8C201E745777}">
      <dgm:prSet custT="1"/>
      <dgm:spPr/>
      <dgm:t>
        <a:bodyPr/>
        <a:lstStyle/>
        <a:p>
          <a:r>
            <a:rPr lang="en-US" sz="2500" b="1" dirty="0" err="1">
              <a:solidFill>
                <a:srgbClr val="18185C"/>
              </a:solidFill>
            </a:rPr>
            <a:t>Fler</a:t>
          </a:r>
          <a:r>
            <a:rPr lang="en-US" sz="2500" b="1" dirty="0">
              <a:solidFill>
                <a:srgbClr val="18185C"/>
              </a:solidFill>
            </a:rPr>
            <a:t> </a:t>
          </a:r>
          <a:r>
            <a:rPr lang="en-US" sz="2500" b="1" dirty="0" err="1">
              <a:solidFill>
                <a:srgbClr val="18185C"/>
              </a:solidFill>
            </a:rPr>
            <a:t>medlemmar</a:t>
          </a:r>
          <a:endParaRPr lang="en-US" sz="2500" dirty="0">
            <a:solidFill>
              <a:srgbClr val="18185C"/>
            </a:solidFill>
          </a:endParaRPr>
        </a:p>
      </dgm:t>
    </dgm:pt>
    <dgm:pt modelId="{C483FE60-473E-4241-BD12-1B7065D5AEE7}" type="parTrans" cxnId="{EBF88DDA-D2FD-43B6-98F8-916668BF2060}">
      <dgm:prSet/>
      <dgm:spPr/>
      <dgm:t>
        <a:bodyPr/>
        <a:lstStyle/>
        <a:p>
          <a:endParaRPr lang="en-US"/>
        </a:p>
      </dgm:t>
    </dgm:pt>
    <dgm:pt modelId="{E979F06D-6345-4A95-AB50-53C234DF1D31}" type="sibTrans" cxnId="{EBF88DDA-D2FD-43B6-98F8-916668BF2060}">
      <dgm:prSet/>
      <dgm:spPr/>
      <dgm:t>
        <a:bodyPr/>
        <a:lstStyle/>
        <a:p>
          <a:endParaRPr lang="en-US"/>
        </a:p>
      </dgm:t>
    </dgm:pt>
    <dgm:pt modelId="{786FCD45-786E-4DC5-88F6-73670651418F}">
      <dgm:prSet custT="1"/>
      <dgm:spPr/>
      <dgm:t>
        <a:bodyPr/>
        <a:lstStyle/>
        <a:p>
          <a:r>
            <a:rPr lang="en-US" sz="2500" b="1" dirty="0">
              <a:solidFill>
                <a:srgbClr val="18185C"/>
              </a:solidFill>
            </a:rPr>
            <a:t>Mer </a:t>
          </a:r>
          <a:r>
            <a:rPr lang="en-US" sz="2500" b="1" dirty="0" err="1">
              <a:solidFill>
                <a:srgbClr val="18185C"/>
              </a:solidFill>
            </a:rPr>
            <a:t>engagerade</a:t>
          </a:r>
          <a:r>
            <a:rPr lang="en-US" sz="2500" b="1" dirty="0">
              <a:solidFill>
                <a:srgbClr val="18185C"/>
              </a:solidFill>
            </a:rPr>
            <a:t> </a:t>
          </a:r>
          <a:r>
            <a:rPr lang="en-US" sz="2500" b="1" dirty="0" err="1">
              <a:solidFill>
                <a:srgbClr val="18185C"/>
              </a:solidFill>
            </a:rPr>
            <a:t>medlemmar</a:t>
          </a:r>
          <a:endParaRPr lang="en-US" sz="2500" dirty="0">
            <a:solidFill>
              <a:srgbClr val="18185C"/>
            </a:solidFill>
          </a:endParaRPr>
        </a:p>
      </dgm:t>
    </dgm:pt>
    <dgm:pt modelId="{F669EAC1-73FC-432D-AFBC-12061827CA82}" type="parTrans" cxnId="{A0EED242-58DF-4143-95B0-9A848876F769}">
      <dgm:prSet/>
      <dgm:spPr/>
      <dgm:t>
        <a:bodyPr/>
        <a:lstStyle/>
        <a:p>
          <a:endParaRPr lang="en-US"/>
        </a:p>
      </dgm:t>
    </dgm:pt>
    <dgm:pt modelId="{AA8A1D9D-0FA6-4A77-B04B-6EA35A63DCAE}" type="sibTrans" cxnId="{A0EED242-58DF-4143-95B0-9A848876F769}">
      <dgm:prSet/>
      <dgm:spPr/>
      <dgm:t>
        <a:bodyPr/>
        <a:lstStyle/>
        <a:p>
          <a:endParaRPr lang="en-US"/>
        </a:p>
      </dgm:t>
    </dgm:pt>
    <dgm:pt modelId="{DDB1BD07-5BA3-4AD7-9EF5-1F50652D0C9F}">
      <dgm:prSet custT="1"/>
      <dgm:spPr/>
      <dgm:t>
        <a:bodyPr/>
        <a:lstStyle/>
        <a:p>
          <a:r>
            <a:rPr lang="en-US" sz="2500" b="1" dirty="0" err="1">
              <a:solidFill>
                <a:srgbClr val="18185C"/>
              </a:solidFill>
            </a:rPr>
            <a:t>Starkare</a:t>
          </a:r>
          <a:r>
            <a:rPr lang="en-US" sz="2500" b="1" dirty="0">
              <a:solidFill>
                <a:srgbClr val="18185C"/>
              </a:solidFill>
            </a:rPr>
            <a:t> position</a:t>
          </a:r>
          <a:endParaRPr lang="en-US" sz="2500" dirty="0">
            <a:solidFill>
              <a:srgbClr val="18185C"/>
            </a:solidFill>
          </a:endParaRPr>
        </a:p>
      </dgm:t>
    </dgm:pt>
    <dgm:pt modelId="{8308046B-8FFF-4D67-A659-F92147E9F982}" type="parTrans" cxnId="{7915A268-9106-4546-9934-3FCB56E59E46}">
      <dgm:prSet/>
      <dgm:spPr/>
      <dgm:t>
        <a:bodyPr/>
        <a:lstStyle/>
        <a:p>
          <a:endParaRPr lang="en-US"/>
        </a:p>
      </dgm:t>
    </dgm:pt>
    <dgm:pt modelId="{E88C7ED0-8754-44ED-A017-B4C3000EA456}" type="sibTrans" cxnId="{7915A268-9106-4546-9934-3FCB56E59E46}">
      <dgm:prSet/>
      <dgm:spPr/>
      <dgm:t>
        <a:bodyPr/>
        <a:lstStyle/>
        <a:p>
          <a:endParaRPr lang="en-US"/>
        </a:p>
      </dgm:t>
    </dgm:pt>
    <dgm:pt modelId="{BAB40C75-0576-419C-BDFF-12F4053B95F8}" type="pres">
      <dgm:prSet presAssocID="{A02B7F6E-56CC-469A-804B-A4182803F830}" presName="root" presStyleCnt="0">
        <dgm:presLayoutVars>
          <dgm:dir/>
          <dgm:resizeHandles val="exact"/>
        </dgm:presLayoutVars>
      </dgm:prSet>
      <dgm:spPr/>
    </dgm:pt>
    <dgm:pt modelId="{4676E657-42D7-4DFA-B9C4-6E4C2E7AAE85}" type="pres">
      <dgm:prSet presAssocID="{F744796E-CF67-4C46-BE61-C0A7EAAD43E4}" presName="compNode" presStyleCnt="0"/>
      <dgm:spPr/>
    </dgm:pt>
    <dgm:pt modelId="{8A64789B-1284-46EF-830E-AE034A4D8AD0}" type="pres">
      <dgm:prSet presAssocID="{F744796E-CF67-4C46-BE61-C0A7EAAD43E4}" presName="bgRect" presStyleLbl="bgShp" presStyleIdx="0" presStyleCnt="4" custLinFactNeighborX="426" custLinFactNeighborY="-197"/>
      <dgm:spPr>
        <a:prstGeom prst="rect">
          <a:avLst/>
        </a:prstGeom>
        <a:solidFill>
          <a:srgbClr val="B59ED0">
            <a:alpha val="90000"/>
          </a:srgbClr>
        </a:solidFill>
      </dgm:spPr>
    </dgm:pt>
    <dgm:pt modelId="{1585CD18-33DB-47AB-8494-E1ADC56402E7}" type="pres">
      <dgm:prSet presAssocID="{F744796E-CF67-4C46-BE61-C0A7EAAD43E4}" presName="iconRect" presStyleLbl="node1" presStyleIdx="0" presStyleCnt="4" custScaleX="118001" custScaleY="118001" custLinFactNeighborY="374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a:glow>
            <a:schemeClr val="bg1"/>
          </a:glow>
        </a:effectLst>
      </dgm:spPr>
      <dgm:extLst>
        <a:ext uri="{E40237B7-FDA0-4F09-8148-C483321AD2D9}">
          <dgm14:cNvPr xmlns:dgm14="http://schemas.microsoft.com/office/drawing/2010/diagram" id="0" name="" descr="Smiling Face with No Fill"/>
        </a:ext>
      </dgm:extLst>
    </dgm:pt>
    <dgm:pt modelId="{17C60D9B-B734-4D09-8E26-E1678EB108A8}" type="pres">
      <dgm:prSet presAssocID="{F744796E-CF67-4C46-BE61-C0A7EAAD43E4}" presName="spaceRect" presStyleCnt="0"/>
      <dgm:spPr/>
    </dgm:pt>
    <dgm:pt modelId="{EC6FA708-32BA-48EB-8E71-E9A42419A41A}" type="pres">
      <dgm:prSet presAssocID="{F744796E-CF67-4C46-BE61-C0A7EAAD43E4}" presName="parTx" presStyleLbl="revTx" presStyleIdx="0" presStyleCnt="4">
        <dgm:presLayoutVars>
          <dgm:chMax val="0"/>
          <dgm:chPref val="0"/>
        </dgm:presLayoutVars>
      </dgm:prSet>
      <dgm:spPr/>
    </dgm:pt>
    <dgm:pt modelId="{FA5DD59B-61CD-4902-B7D9-67B95F307CFC}" type="pres">
      <dgm:prSet presAssocID="{D17BC5EE-19A8-4879-9DD8-8E0DDBE99615}" presName="sibTrans" presStyleCnt="0"/>
      <dgm:spPr/>
    </dgm:pt>
    <dgm:pt modelId="{FCA6E01C-D50F-415B-BF7A-1AB7EA2D9AB9}" type="pres">
      <dgm:prSet presAssocID="{70D884D6-28F8-4EB1-A6CD-8C201E745777}" presName="compNode" presStyleCnt="0"/>
      <dgm:spPr/>
    </dgm:pt>
    <dgm:pt modelId="{2DFEB668-1AB1-4F07-9114-965604699E37}" type="pres">
      <dgm:prSet presAssocID="{70D884D6-28F8-4EB1-A6CD-8C201E745777}" presName="bgRect" presStyleLbl="bgShp" presStyleIdx="1" presStyleCnt="4"/>
      <dgm:spPr>
        <a:prstGeom prst="rect">
          <a:avLst/>
        </a:prstGeom>
        <a:solidFill>
          <a:srgbClr val="B59ED0">
            <a:alpha val="90000"/>
          </a:srgbClr>
        </a:solidFill>
      </dgm:spPr>
    </dgm:pt>
    <dgm:pt modelId="{E166AD0D-3898-4AC5-B00B-47B7C54DABEC}" type="pres">
      <dgm:prSet presAssocID="{70D884D6-28F8-4EB1-A6CD-8C201E745777}" presName="iconRect" presStyleLbl="node1" presStyleIdx="1" presStyleCnt="4"/>
      <dgm:spPr>
        <a:blipFill>
          <a:blip xmlns:r="http://schemas.openxmlformats.org/officeDocument/2006/relationships" r:embed="rId3">
            <a:lum bright="100000" contrast="100000"/>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Users"/>
        </a:ext>
      </dgm:extLst>
    </dgm:pt>
    <dgm:pt modelId="{89F9CCAD-E345-42EE-B02A-09593CC024A8}" type="pres">
      <dgm:prSet presAssocID="{70D884D6-28F8-4EB1-A6CD-8C201E745777}" presName="spaceRect" presStyleCnt="0"/>
      <dgm:spPr/>
    </dgm:pt>
    <dgm:pt modelId="{C801A99B-A724-4031-8FF1-0628910B1C89}" type="pres">
      <dgm:prSet presAssocID="{70D884D6-28F8-4EB1-A6CD-8C201E745777}" presName="parTx" presStyleLbl="revTx" presStyleIdx="1" presStyleCnt="4">
        <dgm:presLayoutVars>
          <dgm:chMax val="0"/>
          <dgm:chPref val="0"/>
        </dgm:presLayoutVars>
      </dgm:prSet>
      <dgm:spPr/>
    </dgm:pt>
    <dgm:pt modelId="{D01D2DE3-C0F2-43AC-B7FE-986588C148B3}" type="pres">
      <dgm:prSet presAssocID="{E979F06D-6345-4A95-AB50-53C234DF1D31}" presName="sibTrans" presStyleCnt="0"/>
      <dgm:spPr/>
    </dgm:pt>
    <dgm:pt modelId="{53C804DA-64B1-4217-AA31-642159B83739}" type="pres">
      <dgm:prSet presAssocID="{786FCD45-786E-4DC5-88F6-73670651418F}" presName="compNode" presStyleCnt="0"/>
      <dgm:spPr/>
    </dgm:pt>
    <dgm:pt modelId="{93A1C468-1219-4498-A674-BBCC52AFF37C}" type="pres">
      <dgm:prSet presAssocID="{786FCD45-786E-4DC5-88F6-73670651418F}" presName="bgRect" presStyleLbl="bgShp" presStyleIdx="2" presStyleCnt="4"/>
      <dgm:spPr>
        <a:prstGeom prst="rect">
          <a:avLst/>
        </a:prstGeom>
        <a:solidFill>
          <a:srgbClr val="B59ED0">
            <a:alpha val="90000"/>
          </a:srgbClr>
        </a:solidFill>
      </dgm:spPr>
    </dgm:pt>
    <dgm:pt modelId="{65B02E81-5B06-4ED0-A7D5-32A84D1BF0A3}" type="pres">
      <dgm:prSet presAssocID="{786FCD45-786E-4DC5-88F6-73670651418F}" presName="iconRect" presStyleLbl="node1" presStyleIdx="2" presStyleCnt="4"/>
      <dgm:spPr>
        <a:blipFill dpi="0" rotWithShape="1">
          <a:blip xmlns:r="http://schemas.openxmlformats.org/officeDocument/2006/relationships" r:embed="rId5">
            <a:lum bright="100000" contrast="100000"/>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l="-5313" t="-5313" r="-5313" b="-5313"/>
          </a:stretch>
        </a:blipFill>
        <a:ln>
          <a:noFill/>
        </a:ln>
      </dgm:spPr>
      <dgm:extLst>
        <a:ext uri="{E40237B7-FDA0-4F09-8148-C483321AD2D9}">
          <dgm14:cNvPr xmlns:dgm14="http://schemas.microsoft.com/office/drawing/2010/diagram" id="0" name="" descr="Grupp"/>
        </a:ext>
      </dgm:extLst>
    </dgm:pt>
    <dgm:pt modelId="{E97BEAE4-F672-4883-9B70-3DC70FBAEE55}" type="pres">
      <dgm:prSet presAssocID="{786FCD45-786E-4DC5-88F6-73670651418F}" presName="spaceRect" presStyleCnt="0"/>
      <dgm:spPr/>
    </dgm:pt>
    <dgm:pt modelId="{0ECB67DE-4808-4D0A-8AE2-47B1B1A0F0B9}" type="pres">
      <dgm:prSet presAssocID="{786FCD45-786E-4DC5-88F6-73670651418F}" presName="parTx" presStyleLbl="revTx" presStyleIdx="2" presStyleCnt="4">
        <dgm:presLayoutVars>
          <dgm:chMax val="0"/>
          <dgm:chPref val="0"/>
        </dgm:presLayoutVars>
      </dgm:prSet>
      <dgm:spPr/>
    </dgm:pt>
    <dgm:pt modelId="{0568432B-08F8-41A6-9E83-CE4E9035826A}" type="pres">
      <dgm:prSet presAssocID="{AA8A1D9D-0FA6-4A77-B04B-6EA35A63DCAE}" presName="sibTrans" presStyleCnt="0"/>
      <dgm:spPr/>
    </dgm:pt>
    <dgm:pt modelId="{75AE3E02-18D9-4D4E-98AF-6A4A1BAC1161}" type="pres">
      <dgm:prSet presAssocID="{DDB1BD07-5BA3-4AD7-9EF5-1F50652D0C9F}" presName="compNode" presStyleCnt="0"/>
      <dgm:spPr/>
    </dgm:pt>
    <dgm:pt modelId="{CCFFA4D3-7364-4F3C-ADA8-954F1E2FB4C3}" type="pres">
      <dgm:prSet presAssocID="{DDB1BD07-5BA3-4AD7-9EF5-1F50652D0C9F}" presName="bgRect" presStyleLbl="bgShp" presStyleIdx="3" presStyleCnt="4"/>
      <dgm:spPr>
        <a:prstGeom prst="rect">
          <a:avLst/>
        </a:prstGeom>
        <a:solidFill>
          <a:srgbClr val="B59ED0">
            <a:alpha val="90000"/>
          </a:srgbClr>
        </a:solidFill>
      </dgm:spPr>
    </dgm:pt>
    <dgm:pt modelId="{CAA814AF-3EEA-410D-9146-E91A5D63079E}" type="pres">
      <dgm:prSet presAssocID="{DDB1BD07-5BA3-4AD7-9EF5-1F50652D0C9F}" presName="iconRect" presStyleLbl="node1" presStyleIdx="3" presStyleCnt="4"/>
      <dgm:spPr>
        <a:blipFill dpi="0" rotWithShape="1">
          <a:blip xmlns:r="http://schemas.openxmlformats.org/officeDocument/2006/relationships" r:embed="rId7">
            <a:lum bright="100000" contrast="100000"/>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l="-5313" t="-5313" r="-5313" b="-5313"/>
          </a:stretch>
        </a:blipFill>
        <a:ln>
          <a:noFill/>
        </a:ln>
      </dgm:spPr>
      <dgm:extLst>
        <a:ext uri="{E40237B7-FDA0-4F09-8148-C483321AD2D9}">
          <dgm14:cNvPr xmlns:dgm14="http://schemas.microsoft.com/office/drawing/2010/diagram" id="0" name="" descr="Upward trend"/>
        </a:ext>
      </dgm:extLst>
    </dgm:pt>
    <dgm:pt modelId="{B467D6ED-325F-4102-A621-81909176CAB0}" type="pres">
      <dgm:prSet presAssocID="{DDB1BD07-5BA3-4AD7-9EF5-1F50652D0C9F}" presName="spaceRect" presStyleCnt="0"/>
      <dgm:spPr/>
    </dgm:pt>
    <dgm:pt modelId="{67747528-BE96-4017-8F5B-05BDB7463D23}" type="pres">
      <dgm:prSet presAssocID="{DDB1BD07-5BA3-4AD7-9EF5-1F50652D0C9F}" presName="parTx" presStyleLbl="revTx" presStyleIdx="3" presStyleCnt="4">
        <dgm:presLayoutVars>
          <dgm:chMax val="0"/>
          <dgm:chPref val="0"/>
        </dgm:presLayoutVars>
      </dgm:prSet>
      <dgm:spPr/>
    </dgm:pt>
  </dgm:ptLst>
  <dgm:cxnLst>
    <dgm:cxn modelId="{60102121-A727-4613-BE2E-D73736125A42}" srcId="{A02B7F6E-56CC-469A-804B-A4182803F830}" destId="{F744796E-CF67-4C46-BE61-C0A7EAAD43E4}" srcOrd="0" destOrd="0" parTransId="{32E1EF46-CEE5-48F4-91B9-C98DF1EB58F2}" sibTransId="{D17BC5EE-19A8-4879-9DD8-8E0DDBE99615}"/>
    <dgm:cxn modelId="{A99DB726-4079-45C9-8FF4-8EF5D7B375DE}" type="presOf" srcId="{DDB1BD07-5BA3-4AD7-9EF5-1F50652D0C9F}" destId="{67747528-BE96-4017-8F5B-05BDB7463D23}" srcOrd="0" destOrd="0" presId="urn:microsoft.com/office/officeart/2018/2/layout/IconVerticalSolidList"/>
    <dgm:cxn modelId="{6FAA8C2B-F5B0-4A4A-8FFF-595AC0ED22B8}" type="presOf" srcId="{F744796E-CF67-4C46-BE61-C0A7EAAD43E4}" destId="{EC6FA708-32BA-48EB-8E71-E9A42419A41A}" srcOrd="0" destOrd="0" presId="urn:microsoft.com/office/officeart/2018/2/layout/IconVerticalSolidList"/>
    <dgm:cxn modelId="{A0EED242-58DF-4143-95B0-9A848876F769}" srcId="{A02B7F6E-56CC-469A-804B-A4182803F830}" destId="{786FCD45-786E-4DC5-88F6-73670651418F}" srcOrd="2" destOrd="0" parTransId="{F669EAC1-73FC-432D-AFBC-12061827CA82}" sibTransId="{AA8A1D9D-0FA6-4A77-B04B-6EA35A63DCAE}"/>
    <dgm:cxn modelId="{7915A268-9106-4546-9934-3FCB56E59E46}" srcId="{A02B7F6E-56CC-469A-804B-A4182803F830}" destId="{DDB1BD07-5BA3-4AD7-9EF5-1F50652D0C9F}" srcOrd="3" destOrd="0" parTransId="{8308046B-8FFF-4D67-A659-F92147E9F982}" sibTransId="{E88C7ED0-8754-44ED-A017-B4C3000EA456}"/>
    <dgm:cxn modelId="{E05A7281-EFBA-4C75-9839-955FBEE5E9CE}" type="presOf" srcId="{70D884D6-28F8-4EB1-A6CD-8C201E745777}" destId="{C801A99B-A724-4031-8FF1-0628910B1C89}" srcOrd="0" destOrd="0" presId="urn:microsoft.com/office/officeart/2018/2/layout/IconVerticalSolidList"/>
    <dgm:cxn modelId="{1FE4B08B-EC14-42D0-91E2-303A9A8565E3}" type="presOf" srcId="{A02B7F6E-56CC-469A-804B-A4182803F830}" destId="{BAB40C75-0576-419C-BDFF-12F4053B95F8}" srcOrd="0" destOrd="0" presId="urn:microsoft.com/office/officeart/2018/2/layout/IconVerticalSolidList"/>
    <dgm:cxn modelId="{EBF88DDA-D2FD-43B6-98F8-916668BF2060}" srcId="{A02B7F6E-56CC-469A-804B-A4182803F830}" destId="{70D884D6-28F8-4EB1-A6CD-8C201E745777}" srcOrd="1" destOrd="0" parTransId="{C483FE60-473E-4241-BD12-1B7065D5AEE7}" sibTransId="{E979F06D-6345-4A95-AB50-53C234DF1D31}"/>
    <dgm:cxn modelId="{144AA3F5-B65E-4BC9-B980-DF81260B57F4}" type="presOf" srcId="{786FCD45-786E-4DC5-88F6-73670651418F}" destId="{0ECB67DE-4808-4D0A-8AE2-47B1B1A0F0B9}" srcOrd="0" destOrd="0" presId="urn:microsoft.com/office/officeart/2018/2/layout/IconVerticalSolidList"/>
    <dgm:cxn modelId="{6B3A9A36-B561-453C-93DB-093FF8DCA7BB}" type="presParOf" srcId="{BAB40C75-0576-419C-BDFF-12F4053B95F8}" destId="{4676E657-42D7-4DFA-B9C4-6E4C2E7AAE85}" srcOrd="0" destOrd="0" presId="urn:microsoft.com/office/officeart/2018/2/layout/IconVerticalSolidList"/>
    <dgm:cxn modelId="{E8307491-D849-413B-B8A6-DB201451B38A}" type="presParOf" srcId="{4676E657-42D7-4DFA-B9C4-6E4C2E7AAE85}" destId="{8A64789B-1284-46EF-830E-AE034A4D8AD0}" srcOrd="0" destOrd="0" presId="urn:microsoft.com/office/officeart/2018/2/layout/IconVerticalSolidList"/>
    <dgm:cxn modelId="{D80ADF68-6214-419A-9FCF-28607CEFEB41}" type="presParOf" srcId="{4676E657-42D7-4DFA-B9C4-6E4C2E7AAE85}" destId="{1585CD18-33DB-47AB-8494-E1ADC56402E7}" srcOrd="1" destOrd="0" presId="urn:microsoft.com/office/officeart/2018/2/layout/IconVerticalSolidList"/>
    <dgm:cxn modelId="{D8395DED-27F3-4296-A544-9F4F89F21525}" type="presParOf" srcId="{4676E657-42D7-4DFA-B9C4-6E4C2E7AAE85}" destId="{17C60D9B-B734-4D09-8E26-E1678EB108A8}" srcOrd="2" destOrd="0" presId="urn:microsoft.com/office/officeart/2018/2/layout/IconVerticalSolidList"/>
    <dgm:cxn modelId="{E6C55D19-7BD8-4D0B-9208-2299A91023BB}" type="presParOf" srcId="{4676E657-42D7-4DFA-B9C4-6E4C2E7AAE85}" destId="{EC6FA708-32BA-48EB-8E71-E9A42419A41A}" srcOrd="3" destOrd="0" presId="urn:microsoft.com/office/officeart/2018/2/layout/IconVerticalSolidList"/>
    <dgm:cxn modelId="{7CE2F64C-5633-48CE-A0B7-F84AA997393A}" type="presParOf" srcId="{BAB40C75-0576-419C-BDFF-12F4053B95F8}" destId="{FA5DD59B-61CD-4902-B7D9-67B95F307CFC}" srcOrd="1" destOrd="0" presId="urn:microsoft.com/office/officeart/2018/2/layout/IconVerticalSolidList"/>
    <dgm:cxn modelId="{15EDC5C4-1645-4554-A1A2-A6896AC3B065}" type="presParOf" srcId="{BAB40C75-0576-419C-BDFF-12F4053B95F8}" destId="{FCA6E01C-D50F-415B-BF7A-1AB7EA2D9AB9}" srcOrd="2" destOrd="0" presId="urn:microsoft.com/office/officeart/2018/2/layout/IconVerticalSolidList"/>
    <dgm:cxn modelId="{4E294981-D872-4C02-89F1-E61346D23AAE}" type="presParOf" srcId="{FCA6E01C-D50F-415B-BF7A-1AB7EA2D9AB9}" destId="{2DFEB668-1AB1-4F07-9114-965604699E37}" srcOrd="0" destOrd="0" presId="urn:microsoft.com/office/officeart/2018/2/layout/IconVerticalSolidList"/>
    <dgm:cxn modelId="{9357B312-31F6-4201-BB67-3D38398375AB}" type="presParOf" srcId="{FCA6E01C-D50F-415B-BF7A-1AB7EA2D9AB9}" destId="{E166AD0D-3898-4AC5-B00B-47B7C54DABEC}" srcOrd="1" destOrd="0" presId="urn:microsoft.com/office/officeart/2018/2/layout/IconVerticalSolidList"/>
    <dgm:cxn modelId="{C1249339-063D-40DC-BB06-07360DF91EAE}" type="presParOf" srcId="{FCA6E01C-D50F-415B-BF7A-1AB7EA2D9AB9}" destId="{89F9CCAD-E345-42EE-B02A-09593CC024A8}" srcOrd="2" destOrd="0" presId="urn:microsoft.com/office/officeart/2018/2/layout/IconVerticalSolidList"/>
    <dgm:cxn modelId="{979A6774-7B19-4C72-A58C-B7573A3937C0}" type="presParOf" srcId="{FCA6E01C-D50F-415B-BF7A-1AB7EA2D9AB9}" destId="{C801A99B-A724-4031-8FF1-0628910B1C89}" srcOrd="3" destOrd="0" presId="urn:microsoft.com/office/officeart/2018/2/layout/IconVerticalSolidList"/>
    <dgm:cxn modelId="{D3E86A1B-6155-4FA3-8CBF-776BB5CCF5B1}" type="presParOf" srcId="{BAB40C75-0576-419C-BDFF-12F4053B95F8}" destId="{D01D2DE3-C0F2-43AC-B7FE-986588C148B3}" srcOrd="3" destOrd="0" presId="urn:microsoft.com/office/officeart/2018/2/layout/IconVerticalSolidList"/>
    <dgm:cxn modelId="{61EB87F4-1D28-475D-87B4-D53BBFEA1FCF}" type="presParOf" srcId="{BAB40C75-0576-419C-BDFF-12F4053B95F8}" destId="{53C804DA-64B1-4217-AA31-642159B83739}" srcOrd="4" destOrd="0" presId="urn:microsoft.com/office/officeart/2018/2/layout/IconVerticalSolidList"/>
    <dgm:cxn modelId="{AA6DEC89-966F-4751-979A-71E6FC406ABB}" type="presParOf" srcId="{53C804DA-64B1-4217-AA31-642159B83739}" destId="{93A1C468-1219-4498-A674-BBCC52AFF37C}" srcOrd="0" destOrd="0" presId="urn:microsoft.com/office/officeart/2018/2/layout/IconVerticalSolidList"/>
    <dgm:cxn modelId="{09FC20FA-1E32-4FD4-9DB8-C1F6C9061253}" type="presParOf" srcId="{53C804DA-64B1-4217-AA31-642159B83739}" destId="{65B02E81-5B06-4ED0-A7D5-32A84D1BF0A3}" srcOrd="1" destOrd="0" presId="urn:microsoft.com/office/officeart/2018/2/layout/IconVerticalSolidList"/>
    <dgm:cxn modelId="{411EF386-5EF0-40AC-B9E7-C915C31002CF}" type="presParOf" srcId="{53C804DA-64B1-4217-AA31-642159B83739}" destId="{E97BEAE4-F672-4883-9B70-3DC70FBAEE55}" srcOrd="2" destOrd="0" presId="urn:microsoft.com/office/officeart/2018/2/layout/IconVerticalSolidList"/>
    <dgm:cxn modelId="{81F68DB6-12CF-4AEF-86CE-0E0163B92946}" type="presParOf" srcId="{53C804DA-64B1-4217-AA31-642159B83739}" destId="{0ECB67DE-4808-4D0A-8AE2-47B1B1A0F0B9}" srcOrd="3" destOrd="0" presId="urn:microsoft.com/office/officeart/2018/2/layout/IconVerticalSolidList"/>
    <dgm:cxn modelId="{3C00FC92-9183-42CA-8304-1BBA33E73E7E}" type="presParOf" srcId="{BAB40C75-0576-419C-BDFF-12F4053B95F8}" destId="{0568432B-08F8-41A6-9E83-CE4E9035826A}" srcOrd="5" destOrd="0" presId="urn:microsoft.com/office/officeart/2018/2/layout/IconVerticalSolidList"/>
    <dgm:cxn modelId="{CC0DD030-C098-4ABF-96D7-F560987F02BD}" type="presParOf" srcId="{BAB40C75-0576-419C-BDFF-12F4053B95F8}" destId="{75AE3E02-18D9-4D4E-98AF-6A4A1BAC1161}" srcOrd="6" destOrd="0" presId="urn:microsoft.com/office/officeart/2018/2/layout/IconVerticalSolidList"/>
    <dgm:cxn modelId="{FB004479-5A44-4767-800A-DA8B5960AB54}" type="presParOf" srcId="{75AE3E02-18D9-4D4E-98AF-6A4A1BAC1161}" destId="{CCFFA4D3-7364-4F3C-ADA8-954F1E2FB4C3}" srcOrd="0" destOrd="0" presId="urn:microsoft.com/office/officeart/2018/2/layout/IconVerticalSolidList"/>
    <dgm:cxn modelId="{CE555526-E935-4931-8DF6-BDCA97BC8A91}" type="presParOf" srcId="{75AE3E02-18D9-4D4E-98AF-6A4A1BAC1161}" destId="{CAA814AF-3EEA-410D-9146-E91A5D63079E}" srcOrd="1" destOrd="0" presId="urn:microsoft.com/office/officeart/2018/2/layout/IconVerticalSolidList"/>
    <dgm:cxn modelId="{55A83D13-C23F-4D75-8255-660E8D424E0F}" type="presParOf" srcId="{75AE3E02-18D9-4D4E-98AF-6A4A1BAC1161}" destId="{B467D6ED-325F-4102-A621-81909176CAB0}" srcOrd="2" destOrd="0" presId="urn:microsoft.com/office/officeart/2018/2/layout/IconVerticalSolidList"/>
    <dgm:cxn modelId="{F0D423FB-FD8C-4281-9B01-E71272D85641}" type="presParOf" srcId="{75AE3E02-18D9-4D4E-98AF-6A4A1BAC1161}" destId="{67747528-BE96-4017-8F5B-05BDB7463D23}"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EB86A30-E951-4515-AD9D-737FB5924D98}" type="doc">
      <dgm:prSet loTypeId="urn:microsoft.com/office/officeart/2018/5/layout/IconCircleLabelList" loCatId="icon" qsTypeId="urn:microsoft.com/office/officeart/2005/8/quickstyle/simple1" qsCatId="simple" csTypeId="urn:microsoft.com/office/officeart/2005/8/colors/accent0_1" csCatId="mainScheme" phldr="1"/>
      <dgm:spPr/>
      <dgm:t>
        <a:bodyPr/>
        <a:lstStyle/>
        <a:p>
          <a:endParaRPr lang="en-US"/>
        </a:p>
      </dgm:t>
    </dgm:pt>
    <dgm:pt modelId="{EFCDC7EE-2135-46A7-AD83-768AFCF56710}">
      <dgm:prSet custT="1"/>
      <dgm:spPr/>
      <dgm:t>
        <a:bodyPr/>
        <a:lstStyle/>
        <a:p>
          <a:pPr>
            <a:lnSpc>
              <a:spcPct val="100000"/>
            </a:lnSpc>
            <a:defRPr cap="all"/>
          </a:pPr>
          <a:r>
            <a:rPr lang="en-US" sz="1600" b="1" cap="none"/>
            <a:t>Reflektera själv och skriv ner 2-3 förslag</a:t>
          </a:r>
          <a:endParaRPr lang="en-US" sz="1600" b="1" cap="none" dirty="0"/>
        </a:p>
      </dgm:t>
    </dgm:pt>
    <dgm:pt modelId="{77810F6D-B7CC-4A77-AC8F-4C91034DA7E4}" type="parTrans" cxnId="{6AF7ED86-E766-4D8A-954B-875EA1E5E2DC}">
      <dgm:prSet/>
      <dgm:spPr/>
      <dgm:t>
        <a:bodyPr/>
        <a:lstStyle/>
        <a:p>
          <a:endParaRPr lang="en-US"/>
        </a:p>
      </dgm:t>
    </dgm:pt>
    <dgm:pt modelId="{0A8AB3A5-35A8-4D49-BB40-16385389AF3F}" type="sibTrans" cxnId="{6AF7ED86-E766-4D8A-954B-875EA1E5E2DC}">
      <dgm:prSet/>
      <dgm:spPr/>
      <dgm:t>
        <a:bodyPr/>
        <a:lstStyle/>
        <a:p>
          <a:endParaRPr lang="en-US"/>
        </a:p>
      </dgm:t>
    </dgm:pt>
    <dgm:pt modelId="{CAA8F47F-3306-4FD0-B852-2140F07173F9}">
      <dgm:prSet/>
      <dgm:spPr/>
      <dgm:t>
        <a:bodyPr/>
        <a:lstStyle/>
        <a:p>
          <a:pPr>
            <a:lnSpc>
              <a:spcPct val="100000"/>
            </a:lnSpc>
            <a:defRPr cap="all"/>
          </a:pPr>
          <a:r>
            <a:rPr lang="en-US" b="1" cap="none" dirty="0" err="1"/>
            <a:t>Prata</a:t>
          </a:r>
          <a:r>
            <a:rPr lang="en-US" b="1" cap="none" dirty="0"/>
            <a:t> I era </a:t>
          </a:r>
          <a:r>
            <a:rPr lang="en-US" b="1" cap="none" dirty="0" err="1"/>
            <a:t>respektive</a:t>
          </a:r>
          <a:r>
            <a:rPr lang="en-US" b="1" cap="none" dirty="0"/>
            <a:t> </a:t>
          </a:r>
          <a:r>
            <a:rPr lang="en-US" b="1" cap="none" dirty="0" err="1"/>
            <a:t>grupper</a:t>
          </a:r>
          <a:r>
            <a:rPr lang="en-US" b="1" cap="none" dirty="0"/>
            <a:t> </a:t>
          </a:r>
          <a:r>
            <a:rPr lang="en-US" b="1" cap="none" dirty="0" err="1"/>
            <a:t>och</a:t>
          </a:r>
          <a:r>
            <a:rPr lang="en-US" b="1" cap="none" dirty="0"/>
            <a:t> </a:t>
          </a:r>
          <a:r>
            <a:rPr lang="en-US" b="1" cap="none" dirty="0" err="1"/>
            <a:t>enas</a:t>
          </a:r>
          <a:r>
            <a:rPr lang="en-US" b="1" cap="none" dirty="0"/>
            <a:t> om </a:t>
          </a:r>
          <a:br>
            <a:rPr lang="en-US" b="1" cap="none" dirty="0"/>
          </a:br>
          <a:r>
            <a:rPr lang="en-US" b="1" cap="none" dirty="0"/>
            <a:t>3 </a:t>
          </a:r>
          <a:r>
            <a:rPr lang="en-US" b="1" cap="none" dirty="0" err="1"/>
            <a:t>förslag</a:t>
          </a:r>
          <a:endParaRPr lang="en-US" b="1" cap="none" dirty="0"/>
        </a:p>
      </dgm:t>
    </dgm:pt>
    <dgm:pt modelId="{F117E301-62A2-4700-B3CA-5A14C4EF3F47}" type="parTrans" cxnId="{09B85EAD-350B-4BDA-8B93-9EFCBC8C3B92}">
      <dgm:prSet/>
      <dgm:spPr/>
      <dgm:t>
        <a:bodyPr/>
        <a:lstStyle/>
        <a:p>
          <a:endParaRPr lang="en-US"/>
        </a:p>
      </dgm:t>
    </dgm:pt>
    <dgm:pt modelId="{ED758EFE-65D1-424D-BCEE-E1271B7F1851}" type="sibTrans" cxnId="{09B85EAD-350B-4BDA-8B93-9EFCBC8C3B92}">
      <dgm:prSet/>
      <dgm:spPr/>
      <dgm:t>
        <a:bodyPr/>
        <a:lstStyle/>
        <a:p>
          <a:endParaRPr lang="en-US"/>
        </a:p>
      </dgm:t>
    </dgm:pt>
    <dgm:pt modelId="{3A2E6220-BA83-4DF2-B0B6-D8954E02004D}">
      <dgm:prSet/>
      <dgm:spPr/>
      <dgm:t>
        <a:bodyPr/>
        <a:lstStyle/>
        <a:p>
          <a:pPr>
            <a:lnSpc>
              <a:spcPct val="100000"/>
            </a:lnSpc>
            <a:defRPr cap="all"/>
          </a:pPr>
          <a:r>
            <a:rPr lang="en-US" b="1" cap="none" dirty="0"/>
            <a:t>Dela med er av de </a:t>
          </a:r>
          <a:r>
            <a:rPr lang="en-US" b="1" cap="none" dirty="0" err="1"/>
            <a:t>förslag</a:t>
          </a:r>
          <a:r>
            <a:rPr lang="en-US" b="1" cap="none" dirty="0"/>
            <a:t> </a:t>
          </a:r>
          <a:r>
            <a:rPr lang="en-US" b="1" cap="none" dirty="0" err="1"/>
            <a:t>ni</a:t>
          </a:r>
          <a:r>
            <a:rPr lang="en-US" b="1" cap="none" dirty="0"/>
            <a:t> </a:t>
          </a:r>
          <a:r>
            <a:rPr lang="en-US" b="1" cap="none" dirty="0" err="1"/>
            <a:t>gemensamt</a:t>
          </a:r>
          <a:r>
            <a:rPr lang="en-US" b="1" cap="none" dirty="0"/>
            <a:t> </a:t>
          </a:r>
          <a:r>
            <a:rPr lang="en-US" b="1" cap="none" dirty="0" err="1"/>
            <a:t>kommit</a:t>
          </a:r>
          <a:r>
            <a:rPr lang="en-US" b="1" cap="none" dirty="0"/>
            <a:t> </a:t>
          </a:r>
          <a:r>
            <a:rPr lang="en-US" b="1" cap="none" dirty="0" err="1"/>
            <a:t>fram</a:t>
          </a:r>
          <a:r>
            <a:rPr lang="en-US" b="1" cap="none" dirty="0"/>
            <a:t> till</a:t>
          </a:r>
        </a:p>
      </dgm:t>
    </dgm:pt>
    <dgm:pt modelId="{73BF1749-F92C-4DB5-BBCD-0C8E03A7B064}" type="parTrans" cxnId="{A9424D44-C555-47AD-A25C-A11499DF90D4}">
      <dgm:prSet/>
      <dgm:spPr/>
      <dgm:t>
        <a:bodyPr/>
        <a:lstStyle/>
        <a:p>
          <a:endParaRPr lang="en-US"/>
        </a:p>
      </dgm:t>
    </dgm:pt>
    <dgm:pt modelId="{D77E6A22-6D7B-46B6-BE82-6C4815F715E4}" type="sibTrans" cxnId="{A9424D44-C555-47AD-A25C-A11499DF90D4}">
      <dgm:prSet/>
      <dgm:spPr/>
      <dgm:t>
        <a:bodyPr/>
        <a:lstStyle/>
        <a:p>
          <a:endParaRPr lang="en-US"/>
        </a:p>
      </dgm:t>
    </dgm:pt>
    <dgm:pt modelId="{A499FD11-07A9-4D0B-A1CE-4C7B64A10CBC}" type="pres">
      <dgm:prSet presAssocID="{FEB86A30-E951-4515-AD9D-737FB5924D98}" presName="root" presStyleCnt="0">
        <dgm:presLayoutVars>
          <dgm:dir/>
          <dgm:resizeHandles val="exact"/>
        </dgm:presLayoutVars>
      </dgm:prSet>
      <dgm:spPr/>
    </dgm:pt>
    <dgm:pt modelId="{0AB1A7B4-0E36-41E9-B315-40A97700FA20}" type="pres">
      <dgm:prSet presAssocID="{EFCDC7EE-2135-46A7-AD83-768AFCF56710}" presName="compNode" presStyleCnt="0"/>
      <dgm:spPr/>
    </dgm:pt>
    <dgm:pt modelId="{F1F76790-03C3-4ADF-8683-89E6C8C6628C}" type="pres">
      <dgm:prSet presAssocID="{EFCDC7EE-2135-46A7-AD83-768AFCF56710}" presName="iconBgRect" presStyleLbl="bgShp" presStyleIdx="0" presStyleCnt="3"/>
      <dgm:spPr>
        <a:solidFill>
          <a:srgbClr val="B59ED0"/>
        </a:solidFill>
      </dgm:spPr>
    </dgm:pt>
    <dgm:pt modelId="{D6AC9502-8647-4C2F-97E1-6D12B343500E}" type="pres">
      <dgm:prSet presAssocID="{EFCDC7EE-2135-46A7-AD83-768AFCF56710}" presName="iconRect" presStyleLbl="node1" presStyleIdx="0" presStyleCnt="3" custLinFactNeighborX="1895" custLinFactNeighborY="2586"/>
      <dgm:spPr>
        <a:noFill/>
        <a:ln>
          <a:noFill/>
        </a:ln>
      </dgm:spPr>
    </dgm:pt>
    <dgm:pt modelId="{276F4C1C-A6F2-474B-9FCA-CD3EBE655C00}" type="pres">
      <dgm:prSet presAssocID="{EFCDC7EE-2135-46A7-AD83-768AFCF56710}" presName="spaceRect" presStyleCnt="0"/>
      <dgm:spPr/>
    </dgm:pt>
    <dgm:pt modelId="{53FCC23D-64C1-475C-B36F-384D23AF878D}" type="pres">
      <dgm:prSet presAssocID="{EFCDC7EE-2135-46A7-AD83-768AFCF56710}" presName="textRect" presStyleLbl="revTx" presStyleIdx="0" presStyleCnt="3">
        <dgm:presLayoutVars>
          <dgm:chMax val="1"/>
          <dgm:chPref val="1"/>
        </dgm:presLayoutVars>
      </dgm:prSet>
      <dgm:spPr/>
    </dgm:pt>
    <dgm:pt modelId="{981F5CDF-4824-4FAA-9C4F-3BE807F0F205}" type="pres">
      <dgm:prSet presAssocID="{0A8AB3A5-35A8-4D49-BB40-16385389AF3F}" presName="sibTrans" presStyleCnt="0"/>
      <dgm:spPr/>
    </dgm:pt>
    <dgm:pt modelId="{EC871996-492A-4965-947F-D190531FE95D}" type="pres">
      <dgm:prSet presAssocID="{CAA8F47F-3306-4FD0-B852-2140F07173F9}" presName="compNode" presStyleCnt="0"/>
      <dgm:spPr/>
    </dgm:pt>
    <dgm:pt modelId="{2198EC89-EF0C-4813-AB55-A02511B6D85A}" type="pres">
      <dgm:prSet presAssocID="{CAA8F47F-3306-4FD0-B852-2140F07173F9}" presName="iconBgRect" presStyleLbl="bgShp" presStyleIdx="1" presStyleCnt="3"/>
      <dgm:spPr>
        <a:solidFill>
          <a:srgbClr val="B59ED0"/>
        </a:solidFill>
      </dgm:spPr>
    </dgm:pt>
    <dgm:pt modelId="{A435F80A-1AC6-410F-8154-CA878AE355D6}" type="pres">
      <dgm:prSet presAssocID="{CAA8F47F-3306-4FD0-B852-2140F07173F9}" presName="iconRect" presStyleLbl="node1" presStyleIdx="1" presStyleCnt="3"/>
      <dgm:spPr>
        <a:blipFill>
          <a:blip xmlns:r="http://schemas.openxmlformats.org/officeDocument/2006/relationships" r:embed="rId1">
            <a:alphaModFix amt="0"/>
            <a:extLst>
              <a:ext uri="{96DAC541-7B7A-43D3-8B79-37D633B846F1}">
                <asvg:svgBlip xmlns:asvg="http://schemas.microsoft.com/office/drawing/2016/SVG/main" r:embed="rId2"/>
              </a:ext>
            </a:extLst>
          </a:blip>
          <a:stretch>
            <a:fillRect/>
          </a:stretch>
        </a:blipFill>
        <a:ln>
          <a:noFill/>
        </a:ln>
      </dgm:spPr>
    </dgm:pt>
    <dgm:pt modelId="{DD54B501-61F8-4D3C-AD40-B158CB3731C5}" type="pres">
      <dgm:prSet presAssocID="{CAA8F47F-3306-4FD0-B852-2140F07173F9}" presName="spaceRect" presStyleCnt="0"/>
      <dgm:spPr/>
    </dgm:pt>
    <dgm:pt modelId="{A96E3C14-F67B-44F3-AD7A-EDEED253D962}" type="pres">
      <dgm:prSet presAssocID="{CAA8F47F-3306-4FD0-B852-2140F07173F9}" presName="textRect" presStyleLbl="revTx" presStyleIdx="1" presStyleCnt="3">
        <dgm:presLayoutVars>
          <dgm:chMax val="1"/>
          <dgm:chPref val="1"/>
        </dgm:presLayoutVars>
      </dgm:prSet>
      <dgm:spPr/>
    </dgm:pt>
    <dgm:pt modelId="{E198EE4A-51DB-48DC-B837-DA7FAFC053FA}" type="pres">
      <dgm:prSet presAssocID="{ED758EFE-65D1-424D-BCEE-E1271B7F1851}" presName="sibTrans" presStyleCnt="0"/>
      <dgm:spPr/>
    </dgm:pt>
    <dgm:pt modelId="{324E1B50-1C38-4FEE-B31F-539058DF0763}" type="pres">
      <dgm:prSet presAssocID="{3A2E6220-BA83-4DF2-B0B6-D8954E02004D}" presName="compNode" presStyleCnt="0"/>
      <dgm:spPr/>
    </dgm:pt>
    <dgm:pt modelId="{C142502C-E1EF-4ABD-8B05-E371C396FB5B}" type="pres">
      <dgm:prSet presAssocID="{3A2E6220-BA83-4DF2-B0B6-D8954E02004D}" presName="iconBgRect" presStyleLbl="bgShp" presStyleIdx="2" presStyleCnt="3"/>
      <dgm:spPr>
        <a:solidFill>
          <a:srgbClr val="B59ED0"/>
        </a:solidFill>
      </dgm:spPr>
    </dgm:pt>
    <dgm:pt modelId="{EC50095F-5389-445A-A7AF-F82346383258}" type="pres">
      <dgm:prSet presAssocID="{3A2E6220-BA83-4DF2-B0B6-D8954E02004D}" presName="iconRect" presStyleLbl="node1" presStyleIdx="2" presStyleCnt="3"/>
      <dgm:spPr>
        <a:noFill/>
        <a:ln>
          <a:noFill/>
        </a:ln>
        <a:effectLst/>
      </dgm:spPr>
    </dgm:pt>
    <dgm:pt modelId="{3FDF1D5A-552C-4F99-A033-120B6D19B5D7}" type="pres">
      <dgm:prSet presAssocID="{3A2E6220-BA83-4DF2-B0B6-D8954E02004D}" presName="spaceRect" presStyleCnt="0"/>
      <dgm:spPr/>
    </dgm:pt>
    <dgm:pt modelId="{364EF151-BC47-4050-AA35-573BF5B62953}" type="pres">
      <dgm:prSet presAssocID="{3A2E6220-BA83-4DF2-B0B6-D8954E02004D}" presName="textRect" presStyleLbl="revTx" presStyleIdx="2" presStyleCnt="3">
        <dgm:presLayoutVars>
          <dgm:chMax val="1"/>
          <dgm:chPref val="1"/>
        </dgm:presLayoutVars>
      </dgm:prSet>
      <dgm:spPr/>
    </dgm:pt>
  </dgm:ptLst>
  <dgm:cxnLst>
    <dgm:cxn modelId="{B68EA70E-5C73-4D9F-9875-7B52319D20C1}" type="presOf" srcId="{3A2E6220-BA83-4DF2-B0B6-D8954E02004D}" destId="{364EF151-BC47-4050-AA35-573BF5B62953}" srcOrd="0" destOrd="0" presId="urn:microsoft.com/office/officeart/2018/5/layout/IconCircleLabelList"/>
    <dgm:cxn modelId="{A488FB27-D6F2-463C-8914-2BB9C9701452}" type="presOf" srcId="{FEB86A30-E951-4515-AD9D-737FB5924D98}" destId="{A499FD11-07A9-4D0B-A1CE-4C7B64A10CBC}" srcOrd="0" destOrd="0" presId="urn:microsoft.com/office/officeart/2018/5/layout/IconCircleLabelList"/>
    <dgm:cxn modelId="{A9424D44-C555-47AD-A25C-A11499DF90D4}" srcId="{FEB86A30-E951-4515-AD9D-737FB5924D98}" destId="{3A2E6220-BA83-4DF2-B0B6-D8954E02004D}" srcOrd="2" destOrd="0" parTransId="{73BF1749-F92C-4DB5-BBCD-0C8E03A7B064}" sibTransId="{D77E6A22-6D7B-46B6-BE82-6C4815F715E4}"/>
    <dgm:cxn modelId="{6AF7ED86-E766-4D8A-954B-875EA1E5E2DC}" srcId="{FEB86A30-E951-4515-AD9D-737FB5924D98}" destId="{EFCDC7EE-2135-46A7-AD83-768AFCF56710}" srcOrd="0" destOrd="0" parTransId="{77810F6D-B7CC-4A77-AC8F-4C91034DA7E4}" sibTransId="{0A8AB3A5-35A8-4D49-BB40-16385389AF3F}"/>
    <dgm:cxn modelId="{09B85EAD-350B-4BDA-8B93-9EFCBC8C3B92}" srcId="{FEB86A30-E951-4515-AD9D-737FB5924D98}" destId="{CAA8F47F-3306-4FD0-B852-2140F07173F9}" srcOrd="1" destOrd="0" parTransId="{F117E301-62A2-4700-B3CA-5A14C4EF3F47}" sibTransId="{ED758EFE-65D1-424D-BCEE-E1271B7F1851}"/>
    <dgm:cxn modelId="{54D480DF-30CF-4B68-A565-D1FD8EED4521}" type="presOf" srcId="{CAA8F47F-3306-4FD0-B852-2140F07173F9}" destId="{A96E3C14-F67B-44F3-AD7A-EDEED253D962}" srcOrd="0" destOrd="0" presId="urn:microsoft.com/office/officeart/2018/5/layout/IconCircleLabelList"/>
    <dgm:cxn modelId="{8D5A25E6-4575-4D17-83FF-8BBE90F38E61}" type="presOf" srcId="{EFCDC7EE-2135-46A7-AD83-768AFCF56710}" destId="{53FCC23D-64C1-475C-B36F-384D23AF878D}" srcOrd="0" destOrd="0" presId="urn:microsoft.com/office/officeart/2018/5/layout/IconCircleLabelList"/>
    <dgm:cxn modelId="{1EAD2EEE-A167-48E4-B599-7F78BC2CA96D}" type="presParOf" srcId="{A499FD11-07A9-4D0B-A1CE-4C7B64A10CBC}" destId="{0AB1A7B4-0E36-41E9-B315-40A97700FA20}" srcOrd="0" destOrd="0" presId="urn:microsoft.com/office/officeart/2018/5/layout/IconCircleLabelList"/>
    <dgm:cxn modelId="{A1F1296A-8913-4039-9C9B-70B14F462E85}" type="presParOf" srcId="{0AB1A7B4-0E36-41E9-B315-40A97700FA20}" destId="{F1F76790-03C3-4ADF-8683-89E6C8C6628C}" srcOrd="0" destOrd="0" presId="urn:microsoft.com/office/officeart/2018/5/layout/IconCircleLabelList"/>
    <dgm:cxn modelId="{77D63FA5-042B-478A-A11F-257F96AD5525}" type="presParOf" srcId="{0AB1A7B4-0E36-41E9-B315-40A97700FA20}" destId="{D6AC9502-8647-4C2F-97E1-6D12B343500E}" srcOrd="1" destOrd="0" presId="urn:microsoft.com/office/officeart/2018/5/layout/IconCircleLabelList"/>
    <dgm:cxn modelId="{403AC3A4-875D-4FAD-8C8C-6B6BC443384F}" type="presParOf" srcId="{0AB1A7B4-0E36-41E9-B315-40A97700FA20}" destId="{276F4C1C-A6F2-474B-9FCA-CD3EBE655C00}" srcOrd="2" destOrd="0" presId="urn:microsoft.com/office/officeart/2018/5/layout/IconCircleLabelList"/>
    <dgm:cxn modelId="{6F21538A-DDC6-4450-A58C-48B46BC977C1}" type="presParOf" srcId="{0AB1A7B4-0E36-41E9-B315-40A97700FA20}" destId="{53FCC23D-64C1-475C-B36F-384D23AF878D}" srcOrd="3" destOrd="0" presId="urn:microsoft.com/office/officeart/2018/5/layout/IconCircleLabelList"/>
    <dgm:cxn modelId="{C788D6DD-1900-42CB-B438-68C03F76A5DA}" type="presParOf" srcId="{A499FD11-07A9-4D0B-A1CE-4C7B64A10CBC}" destId="{981F5CDF-4824-4FAA-9C4F-3BE807F0F205}" srcOrd="1" destOrd="0" presId="urn:microsoft.com/office/officeart/2018/5/layout/IconCircleLabelList"/>
    <dgm:cxn modelId="{86E859F3-BED9-4630-9FCC-AA36A11A0A3C}" type="presParOf" srcId="{A499FD11-07A9-4D0B-A1CE-4C7B64A10CBC}" destId="{EC871996-492A-4965-947F-D190531FE95D}" srcOrd="2" destOrd="0" presId="urn:microsoft.com/office/officeart/2018/5/layout/IconCircleLabelList"/>
    <dgm:cxn modelId="{A44B1780-4311-472A-9B2E-5F0BB6AF5AE4}" type="presParOf" srcId="{EC871996-492A-4965-947F-D190531FE95D}" destId="{2198EC89-EF0C-4813-AB55-A02511B6D85A}" srcOrd="0" destOrd="0" presId="urn:microsoft.com/office/officeart/2018/5/layout/IconCircleLabelList"/>
    <dgm:cxn modelId="{C1E618B1-3E99-439F-B696-1332A318AB7A}" type="presParOf" srcId="{EC871996-492A-4965-947F-D190531FE95D}" destId="{A435F80A-1AC6-410F-8154-CA878AE355D6}" srcOrd="1" destOrd="0" presId="urn:microsoft.com/office/officeart/2018/5/layout/IconCircleLabelList"/>
    <dgm:cxn modelId="{49D592FF-0EEE-4CE2-A53F-49E9188BC6E5}" type="presParOf" srcId="{EC871996-492A-4965-947F-D190531FE95D}" destId="{DD54B501-61F8-4D3C-AD40-B158CB3731C5}" srcOrd="2" destOrd="0" presId="urn:microsoft.com/office/officeart/2018/5/layout/IconCircleLabelList"/>
    <dgm:cxn modelId="{D16437CA-058C-4998-8BA9-050496966B06}" type="presParOf" srcId="{EC871996-492A-4965-947F-D190531FE95D}" destId="{A96E3C14-F67B-44F3-AD7A-EDEED253D962}" srcOrd="3" destOrd="0" presId="urn:microsoft.com/office/officeart/2018/5/layout/IconCircleLabelList"/>
    <dgm:cxn modelId="{2D094824-82D0-4FD9-96DC-DEF01167A2C1}" type="presParOf" srcId="{A499FD11-07A9-4D0B-A1CE-4C7B64A10CBC}" destId="{E198EE4A-51DB-48DC-B837-DA7FAFC053FA}" srcOrd="3" destOrd="0" presId="urn:microsoft.com/office/officeart/2018/5/layout/IconCircleLabelList"/>
    <dgm:cxn modelId="{D04D1297-C8C2-4303-8D74-2CECF0414856}" type="presParOf" srcId="{A499FD11-07A9-4D0B-A1CE-4C7B64A10CBC}" destId="{324E1B50-1C38-4FEE-B31F-539058DF0763}" srcOrd="4" destOrd="0" presId="urn:microsoft.com/office/officeart/2018/5/layout/IconCircleLabelList"/>
    <dgm:cxn modelId="{19E6FFD2-048A-4DD8-B9E0-F4B7A2F75F3F}" type="presParOf" srcId="{324E1B50-1C38-4FEE-B31F-539058DF0763}" destId="{C142502C-E1EF-4ABD-8B05-E371C396FB5B}" srcOrd="0" destOrd="0" presId="urn:microsoft.com/office/officeart/2018/5/layout/IconCircleLabelList"/>
    <dgm:cxn modelId="{5BBEFF69-278A-445F-9A66-04C4561CB3C6}" type="presParOf" srcId="{324E1B50-1C38-4FEE-B31F-539058DF0763}" destId="{EC50095F-5389-445A-A7AF-F82346383258}" srcOrd="1" destOrd="0" presId="urn:microsoft.com/office/officeart/2018/5/layout/IconCircleLabelList"/>
    <dgm:cxn modelId="{93F47818-6A95-41AD-B696-6715093A4FCF}" type="presParOf" srcId="{324E1B50-1C38-4FEE-B31F-539058DF0763}" destId="{3FDF1D5A-552C-4F99-A033-120B6D19B5D7}" srcOrd="2" destOrd="0" presId="urn:microsoft.com/office/officeart/2018/5/layout/IconCircleLabelList"/>
    <dgm:cxn modelId="{4D811670-4537-42FC-B5C0-23C36251798F}" type="presParOf" srcId="{324E1B50-1C38-4FEE-B31F-539058DF0763}" destId="{364EF151-BC47-4050-AA35-573BF5B62953}"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C7CAF1C-8ABD-4A55-9B1E-EE81B5466DE8}"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C17E89A7-D959-4C46-B37F-EACCCA830F35}">
      <dgm:prSet/>
      <dgm:spPr/>
      <dgm:t>
        <a:bodyPr/>
        <a:lstStyle/>
        <a:p>
          <a:pPr>
            <a:lnSpc>
              <a:spcPct val="100000"/>
            </a:lnSpc>
          </a:pPr>
          <a:r>
            <a:rPr lang="en-US" b="1" dirty="0" err="1">
              <a:solidFill>
                <a:srgbClr val="18185C"/>
              </a:solidFill>
            </a:rPr>
            <a:t>Reflektera</a:t>
          </a:r>
          <a:r>
            <a:rPr lang="en-US" b="1" dirty="0">
              <a:solidFill>
                <a:srgbClr val="18185C"/>
              </a:solidFill>
            </a:rPr>
            <a:t> </a:t>
          </a:r>
          <a:r>
            <a:rPr lang="en-US" b="1" dirty="0" err="1">
              <a:solidFill>
                <a:srgbClr val="18185C"/>
              </a:solidFill>
            </a:rPr>
            <a:t>själv</a:t>
          </a:r>
          <a:r>
            <a:rPr lang="en-US" b="1" dirty="0">
              <a:solidFill>
                <a:srgbClr val="18185C"/>
              </a:solidFill>
            </a:rPr>
            <a:t> och </a:t>
          </a:r>
          <a:r>
            <a:rPr lang="en-US" b="1" dirty="0" err="1">
              <a:solidFill>
                <a:srgbClr val="18185C"/>
              </a:solidFill>
            </a:rPr>
            <a:t>skriv</a:t>
          </a:r>
          <a:r>
            <a:rPr lang="en-US" b="1" dirty="0">
              <a:solidFill>
                <a:srgbClr val="18185C"/>
              </a:solidFill>
            </a:rPr>
            <a:t> </a:t>
          </a:r>
          <a:r>
            <a:rPr lang="en-US" b="1" dirty="0" err="1">
              <a:solidFill>
                <a:srgbClr val="18185C"/>
              </a:solidFill>
            </a:rPr>
            <a:t>ner</a:t>
          </a:r>
          <a:r>
            <a:rPr lang="en-US" b="1" dirty="0">
              <a:solidFill>
                <a:srgbClr val="18185C"/>
              </a:solidFill>
            </a:rPr>
            <a:t> 2-3 </a:t>
          </a:r>
          <a:r>
            <a:rPr lang="en-US" b="1" dirty="0" err="1">
              <a:solidFill>
                <a:srgbClr val="18185C"/>
              </a:solidFill>
            </a:rPr>
            <a:t>förslag</a:t>
          </a:r>
          <a:endParaRPr lang="en-US" b="1" dirty="0">
            <a:solidFill>
              <a:srgbClr val="18185C"/>
            </a:solidFill>
          </a:endParaRPr>
        </a:p>
      </dgm:t>
    </dgm:pt>
    <dgm:pt modelId="{5A8DC297-CC58-4FE6-B3D4-4D3E19DE0DAD}" type="parTrans" cxnId="{9022E9C4-4CD4-4289-9CAF-9ED90B0BBBF6}">
      <dgm:prSet/>
      <dgm:spPr/>
      <dgm:t>
        <a:bodyPr/>
        <a:lstStyle/>
        <a:p>
          <a:endParaRPr lang="en-US"/>
        </a:p>
      </dgm:t>
    </dgm:pt>
    <dgm:pt modelId="{A03EF29D-07C6-418E-A25C-976021AED332}" type="sibTrans" cxnId="{9022E9C4-4CD4-4289-9CAF-9ED90B0BBBF6}">
      <dgm:prSet/>
      <dgm:spPr/>
      <dgm:t>
        <a:bodyPr/>
        <a:lstStyle/>
        <a:p>
          <a:endParaRPr lang="en-US"/>
        </a:p>
      </dgm:t>
    </dgm:pt>
    <dgm:pt modelId="{259A03B4-FB34-4B07-A5F4-D598CA47BB2F}">
      <dgm:prSet/>
      <dgm:spPr/>
      <dgm:t>
        <a:bodyPr/>
        <a:lstStyle/>
        <a:p>
          <a:pPr>
            <a:lnSpc>
              <a:spcPct val="100000"/>
            </a:lnSpc>
          </a:pPr>
          <a:r>
            <a:rPr lang="en-US" b="1" dirty="0">
              <a:solidFill>
                <a:srgbClr val="18185C"/>
              </a:solidFill>
            </a:rPr>
            <a:t>Prata </a:t>
          </a:r>
          <a:r>
            <a:rPr lang="en-US" b="1" dirty="0" err="1">
              <a:solidFill>
                <a:srgbClr val="18185C"/>
              </a:solidFill>
            </a:rPr>
            <a:t>i</a:t>
          </a:r>
          <a:r>
            <a:rPr lang="en-US" b="1" dirty="0">
              <a:solidFill>
                <a:srgbClr val="18185C"/>
              </a:solidFill>
            </a:rPr>
            <a:t> era </a:t>
          </a:r>
          <a:r>
            <a:rPr lang="en-US" b="1" dirty="0" err="1">
              <a:solidFill>
                <a:srgbClr val="18185C"/>
              </a:solidFill>
            </a:rPr>
            <a:t>grupper</a:t>
          </a:r>
          <a:r>
            <a:rPr lang="en-US" b="1" dirty="0">
              <a:solidFill>
                <a:srgbClr val="18185C"/>
              </a:solidFill>
            </a:rPr>
            <a:t> och </a:t>
          </a:r>
          <a:r>
            <a:rPr lang="en-US" b="1" dirty="0" err="1">
              <a:solidFill>
                <a:srgbClr val="18185C"/>
              </a:solidFill>
            </a:rPr>
            <a:t>enas</a:t>
          </a:r>
          <a:r>
            <a:rPr lang="en-US" b="1" dirty="0">
              <a:solidFill>
                <a:srgbClr val="18185C"/>
              </a:solidFill>
            </a:rPr>
            <a:t> om 3 </a:t>
          </a:r>
          <a:r>
            <a:rPr lang="en-US" b="1" dirty="0" err="1">
              <a:solidFill>
                <a:srgbClr val="18185C"/>
              </a:solidFill>
            </a:rPr>
            <a:t>förslag</a:t>
          </a:r>
          <a:endParaRPr lang="en-US" b="1" dirty="0">
            <a:solidFill>
              <a:srgbClr val="18185C"/>
            </a:solidFill>
          </a:endParaRPr>
        </a:p>
      </dgm:t>
    </dgm:pt>
    <dgm:pt modelId="{9C245E31-CED4-4531-8952-011A139BB46D}" type="parTrans" cxnId="{6DCEAABB-B961-4C8B-B631-A827BD43677D}">
      <dgm:prSet/>
      <dgm:spPr/>
      <dgm:t>
        <a:bodyPr/>
        <a:lstStyle/>
        <a:p>
          <a:endParaRPr lang="en-US"/>
        </a:p>
      </dgm:t>
    </dgm:pt>
    <dgm:pt modelId="{1E190ED6-B6A8-4B47-89CF-C0D0EF4CCD71}" type="sibTrans" cxnId="{6DCEAABB-B961-4C8B-B631-A827BD43677D}">
      <dgm:prSet/>
      <dgm:spPr/>
      <dgm:t>
        <a:bodyPr/>
        <a:lstStyle/>
        <a:p>
          <a:endParaRPr lang="en-US"/>
        </a:p>
      </dgm:t>
    </dgm:pt>
    <dgm:pt modelId="{284A4DB2-1E20-4167-B0F8-D07DD923517C}">
      <dgm:prSet/>
      <dgm:spPr/>
      <dgm:t>
        <a:bodyPr/>
        <a:lstStyle/>
        <a:p>
          <a:pPr>
            <a:lnSpc>
              <a:spcPct val="100000"/>
            </a:lnSpc>
          </a:pPr>
          <a:r>
            <a:rPr lang="en-US" b="1" dirty="0" err="1">
              <a:solidFill>
                <a:srgbClr val="18185C"/>
              </a:solidFill>
            </a:rPr>
            <a:t>Presentera</a:t>
          </a:r>
          <a:r>
            <a:rPr lang="en-US" b="1" dirty="0">
              <a:solidFill>
                <a:srgbClr val="18185C"/>
              </a:solidFill>
            </a:rPr>
            <a:t> </a:t>
          </a:r>
          <a:r>
            <a:rPr lang="en-US" b="1" dirty="0" err="1">
              <a:solidFill>
                <a:srgbClr val="18185C"/>
              </a:solidFill>
            </a:rPr>
            <a:t>förslagen</a:t>
          </a:r>
          <a:r>
            <a:rPr lang="en-US" b="1" dirty="0">
              <a:solidFill>
                <a:srgbClr val="18185C"/>
              </a:solidFill>
            </a:rPr>
            <a:t> för </a:t>
          </a:r>
          <a:r>
            <a:rPr lang="en-US" b="1" dirty="0" err="1">
              <a:solidFill>
                <a:srgbClr val="18185C"/>
              </a:solidFill>
            </a:rPr>
            <a:t>övriga</a:t>
          </a:r>
          <a:r>
            <a:rPr lang="en-US" b="1" dirty="0">
              <a:solidFill>
                <a:srgbClr val="18185C"/>
              </a:solidFill>
            </a:rPr>
            <a:t> </a:t>
          </a:r>
          <a:r>
            <a:rPr lang="en-US" b="1" dirty="0" err="1">
              <a:solidFill>
                <a:srgbClr val="18185C"/>
              </a:solidFill>
            </a:rPr>
            <a:t>deltagare</a:t>
          </a:r>
          <a:endParaRPr lang="en-US" b="1" dirty="0">
            <a:solidFill>
              <a:srgbClr val="18185C"/>
            </a:solidFill>
          </a:endParaRPr>
        </a:p>
      </dgm:t>
    </dgm:pt>
    <dgm:pt modelId="{07A84324-720B-43F4-89ED-D1035D27AB58}" type="parTrans" cxnId="{F01AED30-4FC7-4B7C-9935-1EBBE15147A7}">
      <dgm:prSet/>
      <dgm:spPr/>
      <dgm:t>
        <a:bodyPr/>
        <a:lstStyle/>
        <a:p>
          <a:endParaRPr lang="en-US"/>
        </a:p>
      </dgm:t>
    </dgm:pt>
    <dgm:pt modelId="{36B71DD9-10D2-4F71-A676-3C1454B62B93}" type="sibTrans" cxnId="{F01AED30-4FC7-4B7C-9935-1EBBE15147A7}">
      <dgm:prSet/>
      <dgm:spPr/>
      <dgm:t>
        <a:bodyPr/>
        <a:lstStyle/>
        <a:p>
          <a:endParaRPr lang="en-US"/>
        </a:p>
      </dgm:t>
    </dgm:pt>
    <dgm:pt modelId="{45EAC849-5CB6-4A8E-A1A4-7458B0CBA7C7}" type="pres">
      <dgm:prSet presAssocID="{6C7CAF1C-8ABD-4A55-9B1E-EE81B5466DE8}" presName="root" presStyleCnt="0">
        <dgm:presLayoutVars>
          <dgm:dir/>
          <dgm:resizeHandles val="exact"/>
        </dgm:presLayoutVars>
      </dgm:prSet>
      <dgm:spPr/>
    </dgm:pt>
    <dgm:pt modelId="{666CA52D-6E6D-4AF4-AB54-8E552F5620A8}" type="pres">
      <dgm:prSet presAssocID="{C17E89A7-D959-4C46-B37F-EACCCA830F35}" presName="compNode" presStyleCnt="0"/>
      <dgm:spPr/>
    </dgm:pt>
    <dgm:pt modelId="{D99C7358-D28E-4503-83AA-3213602F2B20}" type="pres">
      <dgm:prSet presAssocID="{C17E89A7-D959-4C46-B37F-EACCCA830F35}" presName="bgRect" presStyleLbl="bgShp" presStyleIdx="0" presStyleCnt="3" custLinFactNeighborX="2513" custLinFactNeighborY="-512"/>
      <dgm:spPr>
        <a:prstGeom prst="rect">
          <a:avLst/>
        </a:prstGeom>
        <a:solidFill>
          <a:srgbClr val="B59ED0">
            <a:alpha val="90000"/>
          </a:srgbClr>
        </a:solidFill>
        <a:effectLst/>
      </dgm:spPr>
    </dgm:pt>
    <dgm:pt modelId="{DD1FF432-A1CF-40BD-AD30-0C258396B3D5}" type="pres">
      <dgm:prSet presAssocID="{C17E89A7-D959-4C46-B37F-EACCCA830F35}" presName="iconRect" presStyleLbl="node1" presStyleIdx="0" presStyleCnt="3"/>
      <dgm:spPr>
        <a:noFill/>
        <a:ln>
          <a:noFill/>
        </a:ln>
      </dgm:spPr>
      <dgm:extLst>
        <a:ext uri="{E40237B7-FDA0-4F09-8148-C483321AD2D9}">
          <dgm14:cNvPr xmlns:dgm14="http://schemas.microsoft.com/office/drawing/2010/diagram" id="0" name="" descr="Blyertspenna"/>
        </a:ext>
      </dgm:extLst>
    </dgm:pt>
    <dgm:pt modelId="{73D1AD38-CC4F-41B4-AE57-BF3AD82D266B}" type="pres">
      <dgm:prSet presAssocID="{C17E89A7-D959-4C46-B37F-EACCCA830F35}" presName="spaceRect" presStyleCnt="0"/>
      <dgm:spPr/>
    </dgm:pt>
    <dgm:pt modelId="{77EC527D-FCDE-4E61-90D1-9071DC258F82}" type="pres">
      <dgm:prSet presAssocID="{C17E89A7-D959-4C46-B37F-EACCCA830F35}" presName="parTx" presStyleLbl="revTx" presStyleIdx="0" presStyleCnt="3">
        <dgm:presLayoutVars>
          <dgm:chMax val="0"/>
          <dgm:chPref val="0"/>
        </dgm:presLayoutVars>
      </dgm:prSet>
      <dgm:spPr/>
    </dgm:pt>
    <dgm:pt modelId="{2489FB36-3EEE-489B-A214-D516A3826AA8}" type="pres">
      <dgm:prSet presAssocID="{A03EF29D-07C6-418E-A25C-976021AED332}" presName="sibTrans" presStyleCnt="0"/>
      <dgm:spPr/>
    </dgm:pt>
    <dgm:pt modelId="{FC80FE70-6714-466A-AB2F-44CFE07AF762}" type="pres">
      <dgm:prSet presAssocID="{259A03B4-FB34-4B07-A5F4-D598CA47BB2F}" presName="compNode" presStyleCnt="0"/>
      <dgm:spPr/>
    </dgm:pt>
    <dgm:pt modelId="{EF41D9A5-AB90-460C-A76A-49E5B990CEE3}" type="pres">
      <dgm:prSet presAssocID="{259A03B4-FB34-4B07-A5F4-D598CA47BB2F}" presName="bgRect" presStyleLbl="bgShp" presStyleIdx="1" presStyleCnt="3" custLinFactNeighborX="1824" custLinFactNeighborY="-4179"/>
      <dgm:spPr>
        <a:prstGeom prst="rect">
          <a:avLst/>
        </a:prstGeom>
        <a:solidFill>
          <a:srgbClr val="B59ED0">
            <a:alpha val="90000"/>
          </a:srgbClr>
        </a:solidFill>
        <a:effectLst/>
      </dgm:spPr>
    </dgm:pt>
    <dgm:pt modelId="{A9447656-EDE9-411E-AB97-E09A3038CBD7}" type="pres">
      <dgm:prSet presAssocID="{259A03B4-FB34-4B07-A5F4-D598CA47BB2F}" presName="iconRect" presStyleLbl="node1" presStyleIdx="1" presStyleCnt="3"/>
      <dgm:spPr>
        <a:noFill/>
        <a:ln>
          <a:noFill/>
        </a:ln>
      </dgm:spPr>
      <dgm:extLst>
        <a:ext uri="{E40237B7-FDA0-4F09-8148-C483321AD2D9}">
          <dgm14:cNvPr xmlns:dgm14="http://schemas.microsoft.com/office/drawing/2010/diagram" id="0" name="" descr="Chatt med hel fyllning"/>
        </a:ext>
      </dgm:extLst>
    </dgm:pt>
    <dgm:pt modelId="{31813383-158B-47B3-B947-EEEEA6657664}" type="pres">
      <dgm:prSet presAssocID="{259A03B4-FB34-4B07-A5F4-D598CA47BB2F}" presName="spaceRect" presStyleCnt="0"/>
      <dgm:spPr/>
    </dgm:pt>
    <dgm:pt modelId="{D76890F2-62D6-4B93-8B4F-876ADEE1F752}" type="pres">
      <dgm:prSet presAssocID="{259A03B4-FB34-4B07-A5F4-D598CA47BB2F}" presName="parTx" presStyleLbl="revTx" presStyleIdx="1" presStyleCnt="3">
        <dgm:presLayoutVars>
          <dgm:chMax val="0"/>
          <dgm:chPref val="0"/>
        </dgm:presLayoutVars>
      </dgm:prSet>
      <dgm:spPr/>
    </dgm:pt>
    <dgm:pt modelId="{5C7F6F48-42B0-40A2-8B15-B5876606E9F3}" type="pres">
      <dgm:prSet presAssocID="{1E190ED6-B6A8-4B47-89CF-C0D0EF4CCD71}" presName="sibTrans" presStyleCnt="0"/>
      <dgm:spPr/>
    </dgm:pt>
    <dgm:pt modelId="{16517692-0B20-49EE-92DA-026582615CA8}" type="pres">
      <dgm:prSet presAssocID="{284A4DB2-1E20-4167-B0F8-D07DD923517C}" presName="compNode" presStyleCnt="0"/>
      <dgm:spPr/>
    </dgm:pt>
    <dgm:pt modelId="{C8E82762-3C25-4CB3-8FE6-BAA73A6EABC6}" type="pres">
      <dgm:prSet presAssocID="{284A4DB2-1E20-4167-B0F8-D07DD923517C}" presName="bgRect" presStyleLbl="bgShp" presStyleIdx="2" presStyleCnt="3"/>
      <dgm:spPr>
        <a:prstGeom prst="rect">
          <a:avLst/>
        </a:prstGeom>
        <a:solidFill>
          <a:srgbClr val="B59ED0">
            <a:alpha val="90000"/>
          </a:srgbClr>
        </a:solidFill>
        <a:effectLst/>
      </dgm:spPr>
    </dgm:pt>
    <dgm:pt modelId="{EA764A47-6990-459C-9EDF-FA7A7D6C87E3}" type="pres">
      <dgm:prSet presAssocID="{284A4DB2-1E20-4167-B0F8-D07DD923517C}" presName="iconRect" presStyleLbl="node1" presStyleIdx="2" presStyleCnt="3"/>
      <dgm:spPr>
        <a:noFill/>
        <a:ln>
          <a:noFill/>
        </a:ln>
      </dgm:spPr>
    </dgm:pt>
    <dgm:pt modelId="{893829AA-6875-42EB-93AE-B5B98FF7DC8D}" type="pres">
      <dgm:prSet presAssocID="{284A4DB2-1E20-4167-B0F8-D07DD923517C}" presName="spaceRect" presStyleCnt="0"/>
      <dgm:spPr/>
    </dgm:pt>
    <dgm:pt modelId="{4632A9DB-E9E4-435A-AA1E-AEE9CE2C49A2}" type="pres">
      <dgm:prSet presAssocID="{284A4DB2-1E20-4167-B0F8-D07DD923517C}" presName="parTx" presStyleLbl="revTx" presStyleIdx="2" presStyleCnt="3">
        <dgm:presLayoutVars>
          <dgm:chMax val="0"/>
          <dgm:chPref val="0"/>
        </dgm:presLayoutVars>
      </dgm:prSet>
      <dgm:spPr/>
    </dgm:pt>
  </dgm:ptLst>
  <dgm:cxnLst>
    <dgm:cxn modelId="{F01AED30-4FC7-4B7C-9935-1EBBE15147A7}" srcId="{6C7CAF1C-8ABD-4A55-9B1E-EE81B5466DE8}" destId="{284A4DB2-1E20-4167-B0F8-D07DD923517C}" srcOrd="2" destOrd="0" parTransId="{07A84324-720B-43F4-89ED-D1035D27AB58}" sibTransId="{36B71DD9-10D2-4F71-A676-3C1454B62B93}"/>
    <dgm:cxn modelId="{10AE1937-1520-4E52-ABB9-21130CDE2D64}" type="presOf" srcId="{284A4DB2-1E20-4167-B0F8-D07DD923517C}" destId="{4632A9DB-E9E4-435A-AA1E-AEE9CE2C49A2}" srcOrd="0" destOrd="0" presId="urn:microsoft.com/office/officeart/2018/2/layout/IconVerticalSolidList"/>
    <dgm:cxn modelId="{592A1B62-F591-42FC-9405-AAFB0C6C6F34}" type="presOf" srcId="{C17E89A7-D959-4C46-B37F-EACCCA830F35}" destId="{77EC527D-FCDE-4E61-90D1-9071DC258F82}" srcOrd="0" destOrd="0" presId="urn:microsoft.com/office/officeart/2018/2/layout/IconVerticalSolidList"/>
    <dgm:cxn modelId="{3CD35B6A-9595-4544-A49E-B05B52CE7D4B}" type="presOf" srcId="{259A03B4-FB34-4B07-A5F4-D598CA47BB2F}" destId="{D76890F2-62D6-4B93-8B4F-876ADEE1F752}" srcOrd="0" destOrd="0" presId="urn:microsoft.com/office/officeart/2018/2/layout/IconVerticalSolidList"/>
    <dgm:cxn modelId="{6DCEAABB-B961-4C8B-B631-A827BD43677D}" srcId="{6C7CAF1C-8ABD-4A55-9B1E-EE81B5466DE8}" destId="{259A03B4-FB34-4B07-A5F4-D598CA47BB2F}" srcOrd="1" destOrd="0" parTransId="{9C245E31-CED4-4531-8952-011A139BB46D}" sibTransId="{1E190ED6-B6A8-4B47-89CF-C0D0EF4CCD71}"/>
    <dgm:cxn modelId="{9022E9C4-4CD4-4289-9CAF-9ED90B0BBBF6}" srcId="{6C7CAF1C-8ABD-4A55-9B1E-EE81B5466DE8}" destId="{C17E89A7-D959-4C46-B37F-EACCCA830F35}" srcOrd="0" destOrd="0" parTransId="{5A8DC297-CC58-4FE6-B3D4-4D3E19DE0DAD}" sibTransId="{A03EF29D-07C6-418E-A25C-976021AED332}"/>
    <dgm:cxn modelId="{058989D6-0963-429D-8475-107FB0DB6566}" type="presOf" srcId="{6C7CAF1C-8ABD-4A55-9B1E-EE81B5466DE8}" destId="{45EAC849-5CB6-4A8E-A1A4-7458B0CBA7C7}" srcOrd="0" destOrd="0" presId="urn:microsoft.com/office/officeart/2018/2/layout/IconVerticalSolidList"/>
    <dgm:cxn modelId="{7E920746-B8C4-4FD3-9C52-FDAD9F99E99E}" type="presParOf" srcId="{45EAC849-5CB6-4A8E-A1A4-7458B0CBA7C7}" destId="{666CA52D-6E6D-4AF4-AB54-8E552F5620A8}" srcOrd="0" destOrd="0" presId="urn:microsoft.com/office/officeart/2018/2/layout/IconVerticalSolidList"/>
    <dgm:cxn modelId="{1019B8D1-C660-42E3-8751-405B97356267}" type="presParOf" srcId="{666CA52D-6E6D-4AF4-AB54-8E552F5620A8}" destId="{D99C7358-D28E-4503-83AA-3213602F2B20}" srcOrd="0" destOrd="0" presId="urn:microsoft.com/office/officeart/2018/2/layout/IconVerticalSolidList"/>
    <dgm:cxn modelId="{0FF02F70-10E6-4BE2-BBD3-22DD663AEDDA}" type="presParOf" srcId="{666CA52D-6E6D-4AF4-AB54-8E552F5620A8}" destId="{DD1FF432-A1CF-40BD-AD30-0C258396B3D5}" srcOrd="1" destOrd="0" presId="urn:microsoft.com/office/officeart/2018/2/layout/IconVerticalSolidList"/>
    <dgm:cxn modelId="{824C78A9-5ADD-46A4-B8E0-73E4853F36D9}" type="presParOf" srcId="{666CA52D-6E6D-4AF4-AB54-8E552F5620A8}" destId="{73D1AD38-CC4F-41B4-AE57-BF3AD82D266B}" srcOrd="2" destOrd="0" presId="urn:microsoft.com/office/officeart/2018/2/layout/IconVerticalSolidList"/>
    <dgm:cxn modelId="{A62042B0-5B78-495E-AB48-27401AB06286}" type="presParOf" srcId="{666CA52D-6E6D-4AF4-AB54-8E552F5620A8}" destId="{77EC527D-FCDE-4E61-90D1-9071DC258F82}" srcOrd="3" destOrd="0" presId="urn:microsoft.com/office/officeart/2018/2/layout/IconVerticalSolidList"/>
    <dgm:cxn modelId="{C1A67ED6-E80C-4102-B32C-99021BDC016B}" type="presParOf" srcId="{45EAC849-5CB6-4A8E-A1A4-7458B0CBA7C7}" destId="{2489FB36-3EEE-489B-A214-D516A3826AA8}" srcOrd="1" destOrd="0" presId="urn:microsoft.com/office/officeart/2018/2/layout/IconVerticalSolidList"/>
    <dgm:cxn modelId="{11AC2DE0-3330-473A-BB81-002E06EF7690}" type="presParOf" srcId="{45EAC849-5CB6-4A8E-A1A4-7458B0CBA7C7}" destId="{FC80FE70-6714-466A-AB2F-44CFE07AF762}" srcOrd="2" destOrd="0" presId="urn:microsoft.com/office/officeart/2018/2/layout/IconVerticalSolidList"/>
    <dgm:cxn modelId="{C8B5567B-4FAD-4760-895A-62BC5DF6701E}" type="presParOf" srcId="{FC80FE70-6714-466A-AB2F-44CFE07AF762}" destId="{EF41D9A5-AB90-460C-A76A-49E5B990CEE3}" srcOrd="0" destOrd="0" presId="urn:microsoft.com/office/officeart/2018/2/layout/IconVerticalSolidList"/>
    <dgm:cxn modelId="{A9600796-3B6F-4912-8EE7-0CC1B4B85DF9}" type="presParOf" srcId="{FC80FE70-6714-466A-AB2F-44CFE07AF762}" destId="{A9447656-EDE9-411E-AB97-E09A3038CBD7}" srcOrd="1" destOrd="0" presId="urn:microsoft.com/office/officeart/2018/2/layout/IconVerticalSolidList"/>
    <dgm:cxn modelId="{2ADEE1B9-6BAE-42B3-BBB4-078A4B77C25A}" type="presParOf" srcId="{FC80FE70-6714-466A-AB2F-44CFE07AF762}" destId="{31813383-158B-47B3-B947-EEEEA6657664}" srcOrd="2" destOrd="0" presId="urn:microsoft.com/office/officeart/2018/2/layout/IconVerticalSolidList"/>
    <dgm:cxn modelId="{5F58D588-3C4D-4AFA-8785-BB68E9F80A6D}" type="presParOf" srcId="{FC80FE70-6714-466A-AB2F-44CFE07AF762}" destId="{D76890F2-62D6-4B93-8B4F-876ADEE1F752}" srcOrd="3" destOrd="0" presId="urn:microsoft.com/office/officeart/2018/2/layout/IconVerticalSolidList"/>
    <dgm:cxn modelId="{5EE401BD-59D9-47C5-B033-70FE30D96D63}" type="presParOf" srcId="{45EAC849-5CB6-4A8E-A1A4-7458B0CBA7C7}" destId="{5C7F6F48-42B0-40A2-8B15-B5876606E9F3}" srcOrd="3" destOrd="0" presId="urn:microsoft.com/office/officeart/2018/2/layout/IconVerticalSolidList"/>
    <dgm:cxn modelId="{A7C952F4-C383-4F7B-9459-889ABFDE986D}" type="presParOf" srcId="{45EAC849-5CB6-4A8E-A1A4-7458B0CBA7C7}" destId="{16517692-0B20-49EE-92DA-026582615CA8}" srcOrd="4" destOrd="0" presId="urn:microsoft.com/office/officeart/2018/2/layout/IconVerticalSolidList"/>
    <dgm:cxn modelId="{5AF9D6E2-A398-4000-9527-7B6568BA2A6E}" type="presParOf" srcId="{16517692-0B20-49EE-92DA-026582615CA8}" destId="{C8E82762-3C25-4CB3-8FE6-BAA73A6EABC6}" srcOrd="0" destOrd="0" presId="urn:microsoft.com/office/officeart/2018/2/layout/IconVerticalSolidList"/>
    <dgm:cxn modelId="{C715AC1E-69A9-4EE7-987F-6666E334635C}" type="presParOf" srcId="{16517692-0B20-49EE-92DA-026582615CA8}" destId="{EA764A47-6990-459C-9EDF-FA7A7D6C87E3}" srcOrd="1" destOrd="0" presId="urn:microsoft.com/office/officeart/2018/2/layout/IconVerticalSolidList"/>
    <dgm:cxn modelId="{FAEE7650-FDF6-43CA-982E-49C4B0C8909F}" type="presParOf" srcId="{16517692-0B20-49EE-92DA-026582615CA8}" destId="{893829AA-6875-42EB-93AE-B5B98FF7DC8D}" srcOrd="2" destOrd="0" presId="urn:microsoft.com/office/officeart/2018/2/layout/IconVerticalSolidList"/>
    <dgm:cxn modelId="{6386ECDC-DC6A-41F6-868A-4FB10AF5F036}" type="presParOf" srcId="{16517692-0B20-49EE-92DA-026582615CA8}" destId="{4632A9DB-E9E4-435A-AA1E-AEE9CE2C49A2}"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EB86A30-E951-4515-AD9D-737FB5924D98}" type="doc">
      <dgm:prSet loTypeId="urn:microsoft.com/office/officeart/2018/5/layout/IconCircleLabelList" loCatId="icon" qsTypeId="urn:microsoft.com/office/officeart/2005/8/quickstyle/simple1" qsCatId="simple" csTypeId="urn:microsoft.com/office/officeart/2005/8/colors/accent2_2" csCatId="accent2" phldr="1"/>
      <dgm:spPr/>
      <dgm:t>
        <a:bodyPr/>
        <a:lstStyle/>
        <a:p>
          <a:endParaRPr lang="en-US"/>
        </a:p>
      </dgm:t>
    </dgm:pt>
    <dgm:pt modelId="{EFCDC7EE-2135-46A7-AD83-768AFCF56710}">
      <dgm:prSet custT="1"/>
      <dgm:spPr/>
      <dgm:t>
        <a:bodyPr/>
        <a:lstStyle/>
        <a:p>
          <a:pPr>
            <a:lnSpc>
              <a:spcPct val="100000"/>
            </a:lnSpc>
            <a:defRPr cap="all"/>
          </a:pPr>
          <a:r>
            <a:rPr lang="sv-SE" sz="1600" b="1" cap="none" noProof="0" dirty="0">
              <a:solidFill>
                <a:schemeClr val="accent1"/>
              </a:solidFill>
            </a:rPr>
            <a:t>Reflektera själv och skriv ner 2-3 förslag</a:t>
          </a:r>
        </a:p>
      </dgm:t>
    </dgm:pt>
    <dgm:pt modelId="{77810F6D-B7CC-4A77-AC8F-4C91034DA7E4}" type="parTrans" cxnId="{6AF7ED86-E766-4D8A-954B-875EA1E5E2DC}">
      <dgm:prSet/>
      <dgm:spPr/>
      <dgm:t>
        <a:bodyPr/>
        <a:lstStyle/>
        <a:p>
          <a:endParaRPr lang="en-US"/>
        </a:p>
      </dgm:t>
    </dgm:pt>
    <dgm:pt modelId="{0A8AB3A5-35A8-4D49-BB40-16385389AF3F}" type="sibTrans" cxnId="{6AF7ED86-E766-4D8A-954B-875EA1E5E2DC}">
      <dgm:prSet/>
      <dgm:spPr/>
      <dgm:t>
        <a:bodyPr/>
        <a:lstStyle/>
        <a:p>
          <a:endParaRPr lang="en-US"/>
        </a:p>
      </dgm:t>
    </dgm:pt>
    <dgm:pt modelId="{CAA8F47F-3306-4FD0-B852-2140F07173F9}">
      <dgm:prSet/>
      <dgm:spPr/>
      <dgm:t>
        <a:bodyPr/>
        <a:lstStyle/>
        <a:p>
          <a:pPr>
            <a:lnSpc>
              <a:spcPct val="100000"/>
            </a:lnSpc>
            <a:defRPr cap="all"/>
          </a:pPr>
          <a:r>
            <a:rPr lang="sv-SE" b="1" cap="none" noProof="0" dirty="0">
              <a:solidFill>
                <a:schemeClr val="accent1"/>
              </a:solidFill>
            </a:rPr>
            <a:t>Prata I era respektive grupper och enas om 3 förslag</a:t>
          </a:r>
        </a:p>
      </dgm:t>
    </dgm:pt>
    <dgm:pt modelId="{F117E301-62A2-4700-B3CA-5A14C4EF3F47}" type="parTrans" cxnId="{09B85EAD-350B-4BDA-8B93-9EFCBC8C3B92}">
      <dgm:prSet/>
      <dgm:spPr/>
      <dgm:t>
        <a:bodyPr/>
        <a:lstStyle/>
        <a:p>
          <a:endParaRPr lang="en-US"/>
        </a:p>
      </dgm:t>
    </dgm:pt>
    <dgm:pt modelId="{ED758EFE-65D1-424D-BCEE-E1271B7F1851}" type="sibTrans" cxnId="{09B85EAD-350B-4BDA-8B93-9EFCBC8C3B92}">
      <dgm:prSet/>
      <dgm:spPr/>
      <dgm:t>
        <a:bodyPr/>
        <a:lstStyle/>
        <a:p>
          <a:endParaRPr lang="en-US"/>
        </a:p>
      </dgm:t>
    </dgm:pt>
    <dgm:pt modelId="{3A2E6220-BA83-4DF2-B0B6-D8954E02004D}">
      <dgm:prSet/>
      <dgm:spPr/>
      <dgm:t>
        <a:bodyPr/>
        <a:lstStyle/>
        <a:p>
          <a:pPr>
            <a:lnSpc>
              <a:spcPct val="100000"/>
            </a:lnSpc>
            <a:defRPr cap="all"/>
          </a:pPr>
          <a:r>
            <a:rPr lang="sv-SE" b="1" cap="none" noProof="0" dirty="0">
              <a:solidFill>
                <a:schemeClr val="accent1"/>
              </a:solidFill>
            </a:rPr>
            <a:t>Dela med er av de förslag ni gemensamt kommit fram till</a:t>
          </a:r>
        </a:p>
      </dgm:t>
    </dgm:pt>
    <dgm:pt modelId="{73BF1749-F92C-4DB5-BBCD-0C8E03A7B064}" type="parTrans" cxnId="{A9424D44-C555-47AD-A25C-A11499DF90D4}">
      <dgm:prSet/>
      <dgm:spPr/>
      <dgm:t>
        <a:bodyPr/>
        <a:lstStyle/>
        <a:p>
          <a:endParaRPr lang="en-US"/>
        </a:p>
      </dgm:t>
    </dgm:pt>
    <dgm:pt modelId="{D77E6A22-6D7B-46B6-BE82-6C4815F715E4}" type="sibTrans" cxnId="{A9424D44-C555-47AD-A25C-A11499DF90D4}">
      <dgm:prSet/>
      <dgm:spPr/>
      <dgm:t>
        <a:bodyPr/>
        <a:lstStyle/>
        <a:p>
          <a:endParaRPr lang="en-US"/>
        </a:p>
      </dgm:t>
    </dgm:pt>
    <dgm:pt modelId="{A499FD11-07A9-4D0B-A1CE-4C7B64A10CBC}" type="pres">
      <dgm:prSet presAssocID="{FEB86A30-E951-4515-AD9D-737FB5924D98}" presName="root" presStyleCnt="0">
        <dgm:presLayoutVars>
          <dgm:dir/>
          <dgm:resizeHandles val="exact"/>
        </dgm:presLayoutVars>
      </dgm:prSet>
      <dgm:spPr/>
    </dgm:pt>
    <dgm:pt modelId="{0AB1A7B4-0E36-41E9-B315-40A97700FA20}" type="pres">
      <dgm:prSet presAssocID="{EFCDC7EE-2135-46A7-AD83-768AFCF56710}" presName="compNode" presStyleCnt="0"/>
      <dgm:spPr/>
    </dgm:pt>
    <dgm:pt modelId="{F1F76790-03C3-4ADF-8683-89E6C8C6628C}" type="pres">
      <dgm:prSet presAssocID="{EFCDC7EE-2135-46A7-AD83-768AFCF56710}" presName="iconBgRect" presStyleLbl="bgShp" presStyleIdx="0" presStyleCnt="3"/>
      <dgm:spPr>
        <a:solidFill>
          <a:srgbClr val="B59ED0"/>
        </a:solidFill>
      </dgm:spPr>
    </dgm:pt>
    <dgm:pt modelId="{D6AC9502-8647-4C2F-97E1-6D12B343500E}" type="pres">
      <dgm:prSet presAssocID="{EFCDC7EE-2135-46A7-AD83-768AFCF56710}" presName="iconRect" presStyleLbl="node1" presStyleIdx="0" presStyleCnt="3"/>
      <dgm:spPr>
        <a:noFill/>
        <a:ln>
          <a:noFill/>
        </a:ln>
      </dgm:spPr>
      <dgm:extLst>
        <a:ext uri="{E40237B7-FDA0-4F09-8148-C483321AD2D9}">
          <dgm14:cNvPr xmlns:dgm14="http://schemas.microsoft.com/office/drawing/2010/diagram" id="0" name="" descr="Blyertspenna"/>
        </a:ext>
      </dgm:extLst>
    </dgm:pt>
    <dgm:pt modelId="{276F4C1C-A6F2-474B-9FCA-CD3EBE655C00}" type="pres">
      <dgm:prSet presAssocID="{EFCDC7EE-2135-46A7-AD83-768AFCF56710}" presName="spaceRect" presStyleCnt="0"/>
      <dgm:spPr/>
    </dgm:pt>
    <dgm:pt modelId="{53FCC23D-64C1-475C-B36F-384D23AF878D}" type="pres">
      <dgm:prSet presAssocID="{EFCDC7EE-2135-46A7-AD83-768AFCF56710}" presName="textRect" presStyleLbl="revTx" presStyleIdx="0" presStyleCnt="3">
        <dgm:presLayoutVars>
          <dgm:chMax val="1"/>
          <dgm:chPref val="1"/>
        </dgm:presLayoutVars>
      </dgm:prSet>
      <dgm:spPr/>
    </dgm:pt>
    <dgm:pt modelId="{981F5CDF-4824-4FAA-9C4F-3BE807F0F205}" type="pres">
      <dgm:prSet presAssocID="{0A8AB3A5-35A8-4D49-BB40-16385389AF3F}" presName="sibTrans" presStyleCnt="0"/>
      <dgm:spPr/>
    </dgm:pt>
    <dgm:pt modelId="{EC871996-492A-4965-947F-D190531FE95D}" type="pres">
      <dgm:prSet presAssocID="{CAA8F47F-3306-4FD0-B852-2140F07173F9}" presName="compNode" presStyleCnt="0"/>
      <dgm:spPr/>
    </dgm:pt>
    <dgm:pt modelId="{2198EC89-EF0C-4813-AB55-A02511B6D85A}" type="pres">
      <dgm:prSet presAssocID="{CAA8F47F-3306-4FD0-B852-2140F07173F9}" presName="iconBgRect" presStyleLbl="bgShp" presStyleIdx="1" presStyleCnt="3"/>
      <dgm:spPr>
        <a:solidFill>
          <a:srgbClr val="B59ED0"/>
        </a:solidFill>
      </dgm:spPr>
    </dgm:pt>
    <dgm:pt modelId="{A435F80A-1AC6-410F-8154-CA878AE355D6}" type="pres">
      <dgm:prSet presAssocID="{CAA8F47F-3306-4FD0-B852-2140F07173F9}" presName="iconRect" presStyleLbl="node1" presStyleIdx="1" presStyleCnt="3" custScaleX="131404" custScaleY="128392"/>
      <dgm:spPr>
        <a:blipFill>
          <a:blip xmlns:r="http://schemas.openxmlformats.org/officeDocument/2006/relationships" r:embed="rId1">
            <a:duotone>
              <a:schemeClr val="bg2">
                <a:shade val="45000"/>
                <a:satMod val="135000"/>
              </a:schemeClr>
              <a:prstClr val="white"/>
            </a:duotone>
            <a:alphaModFix/>
            <a:lum bright="100000" contrast="100000"/>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att"/>
        </a:ext>
      </dgm:extLst>
    </dgm:pt>
    <dgm:pt modelId="{DD54B501-61F8-4D3C-AD40-B158CB3731C5}" type="pres">
      <dgm:prSet presAssocID="{CAA8F47F-3306-4FD0-B852-2140F07173F9}" presName="spaceRect" presStyleCnt="0"/>
      <dgm:spPr/>
    </dgm:pt>
    <dgm:pt modelId="{A96E3C14-F67B-44F3-AD7A-EDEED253D962}" type="pres">
      <dgm:prSet presAssocID="{CAA8F47F-3306-4FD0-B852-2140F07173F9}" presName="textRect" presStyleLbl="revTx" presStyleIdx="1" presStyleCnt="3">
        <dgm:presLayoutVars>
          <dgm:chMax val="1"/>
          <dgm:chPref val="1"/>
        </dgm:presLayoutVars>
      </dgm:prSet>
      <dgm:spPr/>
    </dgm:pt>
    <dgm:pt modelId="{E198EE4A-51DB-48DC-B837-DA7FAFC053FA}" type="pres">
      <dgm:prSet presAssocID="{ED758EFE-65D1-424D-BCEE-E1271B7F1851}" presName="sibTrans" presStyleCnt="0"/>
      <dgm:spPr/>
    </dgm:pt>
    <dgm:pt modelId="{324E1B50-1C38-4FEE-B31F-539058DF0763}" type="pres">
      <dgm:prSet presAssocID="{3A2E6220-BA83-4DF2-B0B6-D8954E02004D}" presName="compNode" presStyleCnt="0"/>
      <dgm:spPr/>
    </dgm:pt>
    <dgm:pt modelId="{C142502C-E1EF-4ABD-8B05-E371C396FB5B}" type="pres">
      <dgm:prSet presAssocID="{3A2E6220-BA83-4DF2-B0B6-D8954E02004D}" presName="iconBgRect" presStyleLbl="bgShp" presStyleIdx="2" presStyleCnt="3"/>
      <dgm:spPr>
        <a:solidFill>
          <a:srgbClr val="B59ED0"/>
        </a:solidFill>
      </dgm:spPr>
    </dgm:pt>
    <dgm:pt modelId="{EC50095F-5389-445A-A7AF-F82346383258}" type="pres">
      <dgm:prSet presAssocID="{3A2E6220-BA83-4DF2-B0B6-D8954E02004D}" presName="iconRect" presStyleLbl="node1" presStyleIdx="2" presStyleCnt="3" custLinFactNeighborX="1896"/>
      <dgm:spPr>
        <a:blipFill>
          <a:blip xmlns:r="http://schemas.openxmlformats.org/officeDocument/2006/relationships" r:embed="rId3">
            <a:duotone>
              <a:schemeClr val="bg2">
                <a:shade val="45000"/>
                <a:satMod val="135000"/>
              </a:schemeClr>
              <a:prstClr val="white"/>
            </a:duotone>
            <a:alphaModFix/>
            <a:lum bright="100000" contrast="100000"/>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ock"/>
        </a:ext>
      </dgm:extLst>
    </dgm:pt>
    <dgm:pt modelId="{3FDF1D5A-552C-4F99-A033-120B6D19B5D7}" type="pres">
      <dgm:prSet presAssocID="{3A2E6220-BA83-4DF2-B0B6-D8954E02004D}" presName="spaceRect" presStyleCnt="0"/>
      <dgm:spPr/>
    </dgm:pt>
    <dgm:pt modelId="{364EF151-BC47-4050-AA35-573BF5B62953}" type="pres">
      <dgm:prSet presAssocID="{3A2E6220-BA83-4DF2-B0B6-D8954E02004D}" presName="textRect" presStyleLbl="revTx" presStyleIdx="2" presStyleCnt="3">
        <dgm:presLayoutVars>
          <dgm:chMax val="1"/>
          <dgm:chPref val="1"/>
        </dgm:presLayoutVars>
      </dgm:prSet>
      <dgm:spPr/>
    </dgm:pt>
  </dgm:ptLst>
  <dgm:cxnLst>
    <dgm:cxn modelId="{B68EA70E-5C73-4D9F-9875-7B52319D20C1}" type="presOf" srcId="{3A2E6220-BA83-4DF2-B0B6-D8954E02004D}" destId="{364EF151-BC47-4050-AA35-573BF5B62953}" srcOrd="0" destOrd="0" presId="urn:microsoft.com/office/officeart/2018/5/layout/IconCircleLabelList"/>
    <dgm:cxn modelId="{A488FB27-D6F2-463C-8914-2BB9C9701452}" type="presOf" srcId="{FEB86A30-E951-4515-AD9D-737FB5924D98}" destId="{A499FD11-07A9-4D0B-A1CE-4C7B64A10CBC}" srcOrd="0" destOrd="0" presId="urn:microsoft.com/office/officeart/2018/5/layout/IconCircleLabelList"/>
    <dgm:cxn modelId="{A9424D44-C555-47AD-A25C-A11499DF90D4}" srcId="{FEB86A30-E951-4515-AD9D-737FB5924D98}" destId="{3A2E6220-BA83-4DF2-B0B6-D8954E02004D}" srcOrd="2" destOrd="0" parTransId="{73BF1749-F92C-4DB5-BBCD-0C8E03A7B064}" sibTransId="{D77E6A22-6D7B-46B6-BE82-6C4815F715E4}"/>
    <dgm:cxn modelId="{6AF7ED86-E766-4D8A-954B-875EA1E5E2DC}" srcId="{FEB86A30-E951-4515-AD9D-737FB5924D98}" destId="{EFCDC7EE-2135-46A7-AD83-768AFCF56710}" srcOrd="0" destOrd="0" parTransId="{77810F6D-B7CC-4A77-AC8F-4C91034DA7E4}" sibTransId="{0A8AB3A5-35A8-4D49-BB40-16385389AF3F}"/>
    <dgm:cxn modelId="{09B85EAD-350B-4BDA-8B93-9EFCBC8C3B92}" srcId="{FEB86A30-E951-4515-AD9D-737FB5924D98}" destId="{CAA8F47F-3306-4FD0-B852-2140F07173F9}" srcOrd="1" destOrd="0" parTransId="{F117E301-62A2-4700-B3CA-5A14C4EF3F47}" sibTransId="{ED758EFE-65D1-424D-BCEE-E1271B7F1851}"/>
    <dgm:cxn modelId="{54D480DF-30CF-4B68-A565-D1FD8EED4521}" type="presOf" srcId="{CAA8F47F-3306-4FD0-B852-2140F07173F9}" destId="{A96E3C14-F67B-44F3-AD7A-EDEED253D962}" srcOrd="0" destOrd="0" presId="urn:microsoft.com/office/officeart/2018/5/layout/IconCircleLabelList"/>
    <dgm:cxn modelId="{8D5A25E6-4575-4D17-83FF-8BBE90F38E61}" type="presOf" srcId="{EFCDC7EE-2135-46A7-AD83-768AFCF56710}" destId="{53FCC23D-64C1-475C-B36F-384D23AF878D}" srcOrd="0" destOrd="0" presId="urn:microsoft.com/office/officeart/2018/5/layout/IconCircleLabelList"/>
    <dgm:cxn modelId="{1EAD2EEE-A167-48E4-B599-7F78BC2CA96D}" type="presParOf" srcId="{A499FD11-07A9-4D0B-A1CE-4C7B64A10CBC}" destId="{0AB1A7B4-0E36-41E9-B315-40A97700FA20}" srcOrd="0" destOrd="0" presId="urn:microsoft.com/office/officeart/2018/5/layout/IconCircleLabelList"/>
    <dgm:cxn modelId="{A1F1296A-8913-4039-9C9B-70B14F462E85}" type="presParOf" srcId="{0AB1A7B4-0E36-41E9-B315-40A97700FA20}" destId="{F1F76790-03C3-4ADF-8683-89E6C8C6628C}" srcOrd="0" destOrd="0" presId="urn:microsoft.com/office/officeart/2018/5/layout/IconCircleLabelList"/>
    <dgm:cxn modelId="{77D63FA5-042B-478A-A11F-257F96AD5525}" type="presParOf" srcId="{0AB1A7B4-0E36-41E9-B315-40A97700FA20}" destId="{D6AC9502-8647-4C2F-97E1-6D12B343500E}" srcOrd="1" destOrd="0" presId="urn:microsoft.com/office/officeart/2018/5/layout/IconCircleLabelList"/>
    <dgm:cxn modelId="{403AC3A4-875D-4FAD-8C8C-6B6BC443384F}" type="presParOf" srcId="{0AB1A7B4-0E36-41E9-B315-40A97700FA20}" destId="{276F4C1C-A6F2-474B-9FCA-CD3EBE655C00}" srcOrd="2" destOrd="0" presId="urn:microsoft.com/office/officeart/2018/5/layout/IconCircleLabelList"/>
    <dgm:cxn modelId="{6F21538A-DDC6-4450-A58C-48B46BC977C1}" type="presParOf" srcId="{0AB1A7B4-0E36-41E9-B315-40A97700FA20}" destId="{53FCC23D-64C1-475C-B36F-384D23AF878D}" srcOrd="3" destOrd="0" presId="urn:microsoft.com/office/officeart/2018/5/layout/IconCircleLabelList"/>
    <dgm:cxn modelId="{C788D6DD-1900-42CB-B438-68C03F76A5DA}" type="presParOf" srcId="{A499FD11-07A9-4D0B-A1CE-4C7B64A10CBC}" destId="{981F5CDF-4824-4FAA-9C4F-3BE807F0F205}" srcOrd="1" destOrd="0" presId="urn:microsoft.com/office/officeart/2018/5/layout/IconCircleLabelList"/>
    <dgm:cxn modelId="{86E859F3-BED9-4630-9FCC-AA36A11A0A3C}" type="presParOf" srcId="{A499FD11-07A9-4D0B-A1CE-4C7B64A10CBC}" destId="{EC871996-492A-4965-947F-D190531FE95D}" srcOrd="2" destOrd="0" presId="urn:microsoft.com/office/officeart/2018/5/layout/IconCircleLabelList"/>
    <dgm:cxn modelId="{A44B1780-4311-472A-9B2E-5F0BB6AF5AE4}" type="presParOf" srcId="{EC871996-492A-4965-947F-D190531FE95D}" destId="{2198EC89-EF0C-4813-AB55-A02511B6D85A}" srcOrd="0" destOrd="0" presId="urn:microsoft.com/office/officeart/2018/5/layout/IconCircleLabelList"/>
    <dgm:cxn modelId="{C1E618B1-3E99-439F-B696-1332A318AB7A}" type="presParOf" srcId="{EC871996-492A-4965-947F-D190531FE95D}" destId="{A435F80A-1AC6-410F-8154-CA878AE355D6}" srcOrd="1" destOrd="0" presId="urn:microsoft.com/office/officeart/2018/5/layout/IconCircleLabelList"/>
    <dgm:cxn modelId="{49D592FF-0EEE-4CE2-A53F-49E9188BC6E5}" type="presParOf" srcId="{EC871996-492A-4965-947F-D190531FE95D}" destId="{DD54B501-61F8-4D3C-AD40-B158CB3731C5}" srcOrd="2" destOrd="0" presId="urn:microsoft.com/office/officeart/2018/5/layout/IconCircleLabelList"/>
    <dgm:cxn modelId="{D16437CA-058C-4998-8BA9-050496966B06}" type="presParOf" srcId="{EC871996-492A-4965-947F-D190531FE95D}" destId="{A96E3C14-F67B-44F3-AD7A-EDEED253D962}" srcOrd="3" destOrd="0" presId="urn:microsoft.com/office/officeart/2018/5/layout/IconCircleLabelList"/>
    <dgm:cxn modelId="{2D094824-82D0-4FD9-96DC-DEF01167A2C1}" type="presParOf" srcId="{A499FD11-07A9-4D0B-A1CE-4C7B64A10CBC}" destId="{E198EE4A-51DB-48DC-B837-DA7FAFC053FA}" srcOrd="3" destOrd="0" presId="urn:microsoft.com/office/officeart/2018/5/layout/IconCircleLabelList"/>
    <dgm:cxn modelId="{D04D1297-C8C2-4303-8D74-2CECF0414856}" type="presParOf" srcId="{A499FD11-07A9-4D0B-A1CE-4C7B64A10CBC}" destId="{324E1B50-1C38-4FEE-B31F-539058DF0763}" srcOrd="4" destOrd="0" presId="urn:microsoft.com/office/officeart/2018/5/layout/IconCircleLabelList"/>
    <dgm:cxn modelId="{19E6FFD2-048A-4DD8-B9E0-F4B7A2F75F3F}" type="presParOf" srcId="{324E1B50-1C38-4FEE-B31F-539058DF0763}" destId="{C142502C-E1EF-4ABD-8B05-E371C396FB5B}" srcOrd="0" destOrd="0" presId="urn:microsoft.com/office/officeart/2018/5/layout/IconCircleLabelList"/>
    <dgm:cxn modelId="{5BBEFF69-278A-445F-9A66-04C4561CB3C6}" type="presParOf" srcId="{324E1B50-1C38-4FEE-B31F-539058DF0763}" destId="{EC50095F-5389-445A-A7AF-F82346383258}" srcOrd="1" destOrd="0" presId="urn:microsoft.com/office/officeart/2018/5/layout/IconCircleLabelList"/>
    <dgm:cxn modelId="{93F47818-6A95-41AD-B696-6715093A4FCF}" type="presParOf" srcId="{324E1B50-1C38-4FEE-B31F-539058DF0763}" destId="{3FDF1D5A-552C-4F99-A033-120B6D19B5D7}" srcOrd="2" destOrd="0" presId="urn:microsoft.com/office/officeart/2018/5/layout/IconCircleLabelList"/>
    <dgm:cxn modelId="{4D811670-4537-42FC-B5C0-23C36251798F}" type="presParOf" srcId="{324E1B50-1C38-4FEE-B31F-539058DF0763}" destId="{364EF151-BC47-4050-AA35-573BF5B62953}"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8C07F3-E856-4B58-8881-F23B67CA8A9F}">
      <dsp:nvSpPr>
        <dsp:cNvPr id="0" name=""/>
        <dsp:cNvSpPr/>
      </dsp:nvSpPr>
      <dsp:spPr>
        <a:xfrm>
          <a:off x="0" y="21602"/>
          <a:ext cx="8000415" cy="844421"/>
        </a:xfrm>
        <a:prstGeom prst="rect">
          <a:avLst/>
        </a:prstGeom>
        <a:solidFill>
          <a:srgbClr val="B59ED0">
            <a:alpha val="90000"/>
          </a:srgbClr>
        </a:solidFill>
        <a:ln>
          <a:noFill/>
        </a:ln>
        <a:effectLst/>
      </dsp:spPr>
      <dsp:style>
        <a:lnRef idx="0">
          <a:scrgbClr r="0" g="0" b="0"/>
        </a:lnRef>
        <a:fillRef idx="1">
          <a:scrgbClr r="0" g="0" b="0"/>
        </a:fillRef>
        <a:effectRef idx="0">
          <a:scrgbClr r="0" g="0" b="0"/>
        </a:effectRef>
        <a:fontRef idx="minor"/>
      </dsp:style>
    </dsp:sp>
    <dsp:sp modelId="{7434C16D-59B0-4D72-9C38-A974458A7316}">
      <dsp:nvSpPr>
        <dsp:cNvPr id="0" name=""/>
        <dsp:cNvSpPr/>
      </dsp:nvSpPr>
      <dsp:spPr>
        <a:xfrm>
          <a:off x="127653" y="63877"/>
          <a:ext cx="719998" cy="719998"/>
        </a:xfrm>
        <a:prstGeom prst="rect">
          <a:avLst/>
        </a:prstGeom>
        <a:blipFill dpi="0" rotWithShape="1">
          <a:blip xmlns:r="http://schemas.openxmlformats.org/officeDocument/2006/relationships" r:embed="rId1">
            <a:duotone>
              <a:schemeClr val="bg2">
                <a:shade val="45000"/>
                <a:satMod val="135000"/>
              </a:schemeClr>
              <a:prstClr val="white"/>
            </a:duotone>
            <a:alphaModFix/>
            <a:lum bright="100000" contrast="100000"/>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F23C472-7CF4-4291-82CA-473108D84762}">
      <dsp:nvSpPr>
        <dsp:cNvPr id="0" name=""/>
        <dsp:cNvSpPr/>
      </dsp:nvSpPr>
      <dsp:spPr>
        <a:xfrm>
          <a:off x="975306" y="1666"/>
          <a:ext cx="7025108" cy="844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9368" tIns="89368" rIns="89368" bIns="89368" numCol="1" spcCol="1270" anchor="ctr" anchorCtr="0">
          <a:noAutofit/>
        </a:bodyPr>
        <a:lstStyle/>
        <a:p>
          <a:pPr marL="0" lvl="0" indent="0" algn="l" defTabSz="977900">
            <a:lnSpc>
              <a:spcPct val="90000"/>
            </a:lnSpc>
            <a:spcBef>
              <a:spcPct val="0"/>
            </a:spcBef>
            <a:spcAft>
              <a:spcPct val="35000"/>
            </a:spcAft>
            <a:buNone/>
          </a:pPr>
          <a:r>
            <a:rPr lang="en-US" sz="2200" b="1" kern="1200" err="1">
              <a:solidFill>
                <a:srgbClr val="18185C"/>
              </a:solidFill>
            </a:rPr>
            <a:t>Utbildningar</a:t>
          </a:r>
          <a:r>
            <a:rPr lang="en-US" sz="2200" b="1" kern="1200">
              <a:solidFill>
                <a:srgbClr val="18185C"/>
              </a:solidFill>
            </a:rPr>
            <a:t> </a:t>
          </a:r>
        </a:p>
      </dsp:txBody>
      <dsp:txXfrm>
        <a:off x="975306" y="1666"/>
        <a:ext cx="7025108" cy="844421"/>
      </dsp:txXfrm>
    </dsp:sp>
    <dsp:sp modelId="{28E47F48-6DC1-494F-9787-3A9D3C2A8015}">
      <dsp:nvSpPr>
        <dsp:cNvPr id="0" name=""/>
        <dsp:cNvSpPr/>
      </dsp:nvSpPr>
      <dsp:spPr>
        <a:xfrm>
          <a:off x="0" y="1057192"/>
          <a:ext cx="8000415" cy="844421"/>
        </a:xfrm>
        <a:prstGeom prst="rect">
          <a:avLst/>
        </a:prstGeom>
        <a:solidFill>
          <a:srgbClr val="B59ED0">
            <a:alpha val="90000"/>
          </a:srgbClr>
        </a:solidFill>
        <a:ln>
          <a:noFill/>
        </a:ln>
        <a:effectLst/>
      </dsp:spPr>
      <dsp:style>
        <a:lnRef idx="0">
          <a:scrgbClr r="0" g="0" b="0"/>
        </a:lnRef>
        <a:fillRef idx="1">
          <a:scrgbClr r="0" g="0" b="0"/>
        </a:fillRef>
        <a:effectRef idx="0">
          <a:scrgbClr r="0" g="0" b="0"/>
        </a:effectRef>
        <a:fontRef idx="minor"/>
      </dsp:style>
    </dsp:sp>
    <dsp:sp modelId="{537F5D4C-C2F0-4931-95F1-BC27A57CD3C2}">
      <dsp:nvSpPr>
        <dsp:cNvPr id="0" name=""/>
        <dsp:cNvSpPr/>
      </dsp:nvSpPr>
      <dsp:spPr>
        <a:xfrm>
          <a:off x="127653" y="1119403"/>
          <a:ext cx="719998" cy="719998"/>
        </a:xfrm>
        <a:prstGeom prst="rect">
          <a:avLst/>
        </a:prstGeom>
        <a:blipFill>
          <a:blip xmlns:r="http://schemas.openxmlformats.org/officeDocument/2006/relationships" r:embed="rId3">
            <a:lum bright="100000" contrast="100000"/>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8B0D91E-A0A1-439F-83F0-A2548C080180}">
      <dsp:nvSpPr>
        <dsp:cNvPr id="0" name=""/>
        <dsp:cNvSpPr/>
      </dsp:nvSpPr>
      <dsp:spPr>
        <a:xfrm>
          <a:off x="975306" y="1057192"/>
          <a:ext cx="7025108" cy="844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9368" tIns="89368" rIns="89368" bIns="89368" numCol="1" spcCol="1270" anchor="ctr" anchorCtr="0">
          <a:noAutofit/>
        </a:bodyPr>
        <a:lstStyle/>
        <a:p>
          <a:pPr marL="0" lvl="0" indent="0" algn="l" defTabSz="977900">
            <a:lnSpc>
              <a:spcPct val="90000"/>
            </a:lnSpc>
            <a:spcBef>
              <a:spcPct val="0"/>
            </a:spcBef>
            <a:spcAft>
              <a:spcPct val="35000"/>
            </a:spcAft>
            <a:buNone/>
          </a:pPr>
          <a:r>
            <a:rPr lang="en-US" sz="2200" b="1" kern="1200" err="1">
              <a:solidFill>
                <a:srgbClr val="18185C"/>
              </a:solidFill>
            </a:rPr>
            <a:t>Inblick</a:t>
          </a:r>
          <a:r>
            <a:rPr lang="en-US" sz="2200" b="1" kern="1200">
              <a:solidFill>
                <a:srgbClr val="18185C"/>
              </a:solidFill>
            </a:rPr>
            <a:t> </a:t>
          </a:r>
          <a:r>
            <a:rPr lang="en-US" sz="2200" b="1" kern="1200" err="1">
              <a:solidFill>
                <a:srgbClr val="18185C"/>
              </a:solidFill>
            </a:rPr>
            <a:t>i</a:t>
          </a:r>
          <a:r>
            <a:rPr lang="en-US" sz="2200" b="1" kern="1200">
              <a:solidFill>
                <a:srgbClr val="18185C"/>
              </a:solidFill>
            </a:rPr>
            <a:t> och </a:t>
          </a:r>
          <a:r>
            <a:rPr lang="en-US" sz="2200" b="1" kern="1200" err="1">
              <a:solidFill>
                <a:srgbClr val="18185C"/>
              </a:solidFill>
            </a:rPr>
            <a:t>större</a:t>
          </a:r>
          <a:r>
            <a:rPr lang="en-US" sz="2200" b="1" kern="1200">
              <a:solidFill>
                <a:srgbClr val="18185C"/>
              </a:solidFill>
            </a:rPr>
            <a:t> </a:t>
          </a:r>
          <a:r>
            <a:rPr lang="en-US" sz="2200" b="1" kern="1200" err="1">
              <a:solidFill>
                <a:srgbClr val="18185C"/>
              </a:solidFill>
            </a:rPr>
            <a:t>förståelse</a:t>
          </a:r>
          <a:r>
            <a:rPr lang="en-US" sz="2200" b="1" kern="1200">
              <a:solidFill>
                <a:srgbClr val="18185C"/>
              </a:solidFill>
            </a:rPr>
            <a:t> för </a:t>
          </a:r>
          <a:r>
            <a:rPr lang="en-US" sz="2200" b="1" kern="1200" err="1">
              <a:solidFill>
                <a:srgbClr val="18185C"/>
              </a:solidFill>
            </a:rPr>
            <a:t>verksamheten</a:t>
          </a:r>
          <a:endParaRPr lang="en-US" sz="2200" b="1" kern="1200">
            <a:solidFill>
              <a:srgbClr val="18185C"/>
            </a:solidFill>
          </a:endParaRPr>
        </a:p>
      </dsp:txBody>
      <dsp:txXfrm>
        <a:off x="975306" y="1057192"/>
        <a:ext cx="7025108" cy="844421"/>
      </dsp:txXfrm>
    </dsp:sp>
    <dsp:sp modelId="{3DD3DAA1-C5D6-4556-8371-92616D6DA23A}">
      <dsp:nvSpPr>
        <dsp:cNvPr id="0" name=""/>
        <dsp:cNvSpPr/>
      </dsp:nvSpPr>
      <dsp:spPr>
        <a:xfrm>
          <a:off x="0" y="2112718"/>
          <a:ext cx="8000415" cy="844421"/>
        </a:xfrm>
        <a:prstGeom prst="rect">
          <a:avLst/>
        </a:prstGeom>
        <a:solidFill>
          <a:srgbClr val="B59ED0">
            <a:alpha val="90000"/>
          </a:srgbClr>
        </a:solidFill>
        <a:ln>
          <a:noFill/>
        </a:ln>
        <a:effectLst/>
      </dsp:spPr>
      <dsp:style>
        <a:lnRef idx="0">
          <a:scrgbClr r="0" g="0" b="0"/>
        </a:lnRef>
        <a:fillRef idx="1">
          <a:scrgbClr r="0" g="0" b="0"/>
        </a:fillRef>
        <a:effectRef idx="0">
          <a:scrgbClr r="0" g="0" b="0"/>
        </a:effectRef>
        <a:fontRef idx="minor"/>
      </dsp:style>
    </dsp:sp>
    <dsp:sp modelId="{DF0EB661-7F86-4389-A7C5-1A3C598A41C9}">
      <dsp:nvSpPr>
        <dsp:cNvPr id="0" name=""/>
        <dsp:cNvSpPr/>
      </dsp:nvSpPr>
      <dsp:spPr>
        <a:xfrm>
          <a:off x="109652" y="2156928"/>
          <a:ext cx="756001" cy="756001"/>
        </a:xfrm>
        <a:prstGeom prst="rect">
          <a:avLst/>
        </a:prstGeom>
        <a:blipFill>
          <a:blip xmlns:r="http://schemas.openxmlformats.org/officeDocument/2006/relationships" r:embed="rId5">
            <a:lum bright="100000" contrast="100000"/>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D928EB9-F749-4FAC-BACB-2323B6C9389E}">
      <dsp:nvSpPr>
        <dsp:cNvPr id="0" name=""/>
        <dsp:cNvSpPr/>
      </dsp:nvSpPr>
      <dsp:spPr>
        <a:xfrm>
          <a:off x="975306" y="2112718"/>
          <a:ext cx="7025108" cy="844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9368" tIns="89368" rIns="89368" bIns="89368" numCol="1" spcCol="1270" anchor="ctr" anchorCtr="0">
          <a:noAutofit/>
        </a:bodyPr>
        <a:lstStyle/>
        <a:p>
          <a:pPr marL="0" lvl="0" indent="0" algn="l" defTabSz="977900">
            <a:lnSpc>
              <a:spcPct val="90000"/>
            </a:lnSpc>
            <a:spcBef>
              <a:spcPct val="0"/>
            </a:spcBef>
            <a:spcAft>
              <a:spcPct val="35000"/>
            </a:spcAft>
            <a:buNone/>
          </a:pPr>
          <a:r>
            <a:rPr lang="en-US" sz="2200" b="1" kern="1200" err="1">
              <a:solidFill>
                <a:srgbClr val="18185C"/>
              </a:solidFill>
            </a:rPr>
            <a:t>Stötta</a:t>
          </a:r>
          <a:r>
            <a:rPr lang="en-US" sz="2200" b="1" kern="1200">
              <a:solidFill>
                <a:srgbClr val="18185C"/>
              </a:solidFill>
            </a:rPr>
            <a:t> </a:t>
          </a:r>
          <a:r>
            <a:rPr lang="en-US" sz="2200" b="1" kern="1200" err="1">
              <a:solidFill>
                <a:srgbClr val="18185C"/>
              </a:solidFill>
            </a:rPr>
            <a:t>dina</a:t>
          </a:r>
          <a:r>
            <a:rPr lang="en-US" sz="2200" b="1" kern="1200">
              <a:solidFill>
                <a:srgbClr val="18185C"/>
              </a:solidFill>
            </a:rPr>
            <a:t> </a:t>
          </a:r>
          <a:r>
            <a:rPr lang="en-US" sz="2200" b="1" kern="1200" err="1">
              <a:solidFill>
                <a:srgbClr val="18185C"/>
              </a:solidFill>
            </a:rPr>
            <a:t>kollegor</a:t>
          </a:r>
          <a:endParaRPr lang="en-US" sz="2200" b="1" kern="1200">
            <a:solidFill>
              <a:srgbClr val="18185C"/>
            </a:solidFill>
          </a:endParaRPr>
        </a:p>
      </dsp:txBody>
      <dsp:txXfrm>
        <a:off x="975306" y="2112718"/>
        <a:ext cx="7025108" cy="844421"/>
      </dsp:txXfrm>
    </dsp:sp>
    <dsp:sp modelId="{413554B0-58D2-4412-8966-B59629290D86}">
      <dsp:nvSpPr>
        <dsp:cNvPr id="0" name=""/>
        <dsp:cNvSpPr/>
      </dsp:nvSpPr>
      <dsp:spPr>
        <a:xfrm>
          <a:off x="0" y="3168244"/>
          <a:ext cx="8000415" cy="844421"/>
        </a:xfrm>
        <a:prstGeom prst="rect">
          <a:avLst/>
        </a:prstGeom>
        <a:solidFill>
          <a:srgbClr val="B59ED0">
            <a:alpha val="90000"/>
          </a:srgbClr>
        </a:solidFill>
        <a:ln>
          <a:noFill/>
        </a:ln>
        <a:effectLst/>
      </dsp:spPr>
      <dsp:style>
        <a:lnRef idx="0">
          <a:scrgbClr r="0" g="0" b="0"/>
        </a:lnRef>
        <a:fillRef idx="1">
          <a:scrgbClr r="0" g="0" b="0"/>
        </a:fillRef>
        <a:effectRef idx="0">
          <a:scrgbClr r="0" g="0" b="0"/>
        </a:effectRef>
        <a:fontRef idx="minor"/>
      </dsp:style>
    </dsp:sp>
    <dsp:sp modelId="{A6D4CE1C-D4AF-4D49-9960-FFF7D2D8B9A6}">
      <dsp:nvSpPr>
        <dsp:cNvPr id="0" name=""/>
        <dsp:cNvSpPr/>
      </dsp:nvSpPr>
      <dsp:spPr>
        <a:xfrm>
          <a:off x="127653" y="3230455"/>
          <a:ext cx="719998" cy="719998"/>
        </a:xfrm>
        <a:prstGeom prst="rect">
          <a:avLst/>
        </a:prstGeom>
        <a:blipFill dpi="0" rotWithShape="1">
          <a:blip xmlns:r="http://schemas.openxmlformats.org/officeDocument/2006/relationships" r:embed="rId7">
            <a:lum bright="100000" contrast="100000"/>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l="-27514" t="-27514" r="-27514" b="-27514"/>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28B6C8F-C717-44EF-87C8-B6ABE3733707}">
      <dsp:nvSpPr>
        <dsp:cNvPr id="0" name=""/>
        <dsp:cNvSpPr/>
      </dsp:nvSpPr>
      <dsp:spPr>
        <a:xfrm>
          <a:off x="975306" y="3168244"/>
          <a:ext cx="7025108" cy="844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9368" tIns="89368" rIns="89368" bIns="89368" numCol="1" spcCol="1270" anchor="ctr" anchorCtr="0">
          <a:noAutofit/>
        </a:bodyPr>
        <a:lstStyle/>
        <a:p>
          <a:pPr marL="0" lvl="0" indent="0" algn="l" defTabSz="977900">
            <a:lnSpc>
              <a:spcPct val="90000"/>
            </a:lnSpc>
            <a:spcBef>
              <a:spcPct val="0"/>
            </a:spcBef>
            <a:spcAft>
              <a:spcPct val="35000"/>
            </a:spcAft>
            <a:buNone/>
          </a:pPr>
          <a:r>
            <a:rPr lang="en-US" sz="2200" b="1" kern="1200">
              <a:solidFill>
                <a:srgbClr val="18185C"/>
              </a:solidFill>
            </a:rPr>
            <a:t>Vara med och </a:t>
          </a:r>
          <a:r>
            <a:rPr lang="en-US" sz="2200" b="1" kern="1200" err="1">
              <a:solidFill>
                <a:srgbClr val="18185C"/>
              </a:solidFill>
            </a:rPr>
            <a:t>påverka</a:t>
          </a:r>
          <a:endParaRPr lang="en-US" sz="2200" b="1" kern="1200">
            <a:solidFill>
              <a:srgbClr val="18185C"/>
            </a:solidFill>
          </a:endParaRPr>
        </a:p>
      </dsp:txBody>
      <dsp:txXfrm>
        <a:off x="975306" y="3168244"/>
        <a:ext cx="7025108" cy="84442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64789B-1284-46EF-830E-AE034A4D8AD0}">
      <dsp:nvSpPr>
        <dsp:cNvPr id="0" name=""/>
        <dsp:cNvSpPr/>
      </dsp:nvSpPr>
      <dsp:spPr>
        <a:xfrm>
          <a:off x="0" y="2"/>
          <a:ext cx="8248938" cy="887515"/>
        </a:xfrm>
        <a:prstGeom prst="rect">
          <a:avLst/>
        </a:prstGeom>
        <a:solidFill>
          <a:srgbClr val="B59ED0">
            <a:alpha val="90000"/>
          </a:srgbClr>
        </a:solidFill>
        <a:ln>
          <a:noFill/>
        </a:ln>
        <a:effectLst/>
      </dsp:spPr>
      <dsp:style>
        <a:lnRef idx="0">
          <a:scrgbClr r="0" g="0" b="0"/>
        </a:lnRef>
        <a:fillRef idx="1">
          <a:scrgbClr r="0" g="0" b="0"/>
        </a:fillRef>
        <a:effectRef idx="0">
          <a:scrgbClr r="0" g="0" b="0"/>
        </a:effectRef>
        <a:fontRef idx="minor"/>
      </dsp:style>
    </dsp:sp>
    <dsp:sp modelId="{1585CD18-33DB-47AB-8494-E1ADC56402E7}">
      <dsp:nvSpPr>
        <dsp:cNvPr id="0" name=""/>
        <dsp:cNvSpPr/>
      </dsp:nvSpPr>
      <dsp:spPr>
        <a:xfrm>
          <a:off x="224538" y="175797"/>
          <a:ext cx="576002" cy="57600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a:glow>
            <a:schemeClr val="bg1"/>
          </a:glow>
        </a:effectLst>
      </dsp:spPr>
      <dsp:style>
        <a:lnRef idx="2">
          <a:scrgbClr r="0" g="0" b="0"/>
        </a:lnRef>
        <a:fillRef idx="1">
          <a:scrgbClr r="0" g="0" b="0"/>
        </a:fillRef>
        <a:effectRef idx="0">
          <a:scrgbClr r="0" g="0" b="0"/>
        </a:effectRef>
        <a:fontRef idx="minor">
          <a:schemeClr val="lt1"/>
        </a:fontRef>
      </dsp:style>
    </dsp:sp>
    <dsp:sp modelId="{EC6FA708-32BA-48EB-8E71-E9A42419A41A}">
      <dsp:nvSpPr>
        <dsp:cNvPr id="0" name=""/>
        <dsp:cNvSpPr/>
      </dsp:nvSpPr>
      <dsp:spPr>
        <a:xfrm>
          <a:off x="1025080" y="1751"/>
          <a:ext cx="7223857" cy="8875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3929" tIns="93929" rIns="93929" bIns="93929" numCol="1" spcCol="1270" anchor="ctr" anchorCtr="0">
          <a:noAutofit/>
        </a:bodyPr>
        <a:lstStyle/>
        <a:p>
          <a:pPr marL="0" lvl="0" indent="0" algn="l" defTabSz="1111250">
            <a:lnSpc>
              <a:spcPct val="90000"/>
            </a:lnSpc>
            <a:spcBef>
              <a:spcPct val="0"/>
            </a:spcBef>
            <a:spcAft>
              <a:spcPct val="35000"/>
            </a:spcAft>
            <a:buNone/>
          </a:pPr>
          <a:r>
            <a:rPr lang="en-US" sz="2500" b="1" kern="1200" dirty="0" err="1">
              <a:solidFill>
                <a:srgbClr val="18185C"/>
              </a:solidFill>
            </a:rPr>
            <a:t>Nöjda</a:t>
          </a:r>
          <a:r>
            <a:rPr lang="en-US" sz="2500" b="1" kern="1200" dirty="0">
              <a:solidFill>
                <a:srgbClr val="18185C"/>
              </a:solidFill>
            </a:rPr>
            <a:t> </a:t>
          </a:r>
          <a:r>
            <a:rPr lang="en-US" sz="2500" b="1" kern="1200" dirty="0" err="1">
              <a:solidFill>
                <a:srgbClr val="18185C"/>
              </a:solidFill>
            </a:rPr>
            <a:t>medlemmar</a:t>
          </a:r>
          <a:endParaRPr lang="en-US" sz="2500" kern="1200" dirty="0">
            <a:solidFill>
              <a:srgbClr val="18185C"/>
            </a:solidFill>
          </a:endParaRPr>
        </a:p>
      </dsp:txBody>
      <dsp:txXfrm>
        <a:off x="1025080" y="1751"/>
        <a:ext cx="7223857" cy="887515"/>
      </dsp:txXfrm>
    </dsp:sp>
    <dsp:sp modelId="{2DFEB668-1AB1-4F07-9114-965604699E37}">
      <dsp:nvSpPr>
        <dsp:cNvPr id="0" name=""/>
        <dsp:cNvSpPr/>
      </dsp:nvSpPr>
      <dsp:spPr>
        <a:xfrm>
          <a:off x="0" y="1111145"/>
          <a:ext cx="8248938" cy="887515"/>
        </a:xfrm>
        <a:prstGeom prst="rect">
          <a:avLst/>
        </a:prstGeom>
        <a:solidFill>
          <a:srgbClr val="B59ED0">
            <a:alpha val="90000"/>
          </a:srgbClr>
        </a:solidFill>
        <a:ln>
          <a:noFill/>
        </a:ln>
        <a:effectLst/>
      </dsp:spPr>
      <dsp:style>
        <a:lnRef idx="0">
          <a:scrgbClr r="0" g="0" b="0"/>
        </a:lnRef>
        <a:fillRef idx="1">
          <a:scrgbClr r="0" g="0" b="0"/>
        </a:fillRef>
        <a:effectRef idx="0">
          <a:scrgbClr r="0" g="0" b="0"/>
        </a:effectRef>
        <a:fontRef idx="minor"/>
      </dsp:style>
    </dsp:sp>
    <dsp:sp modelId="{E166AD0D-3898-4AC5-B00B-47B7C54DABEC}">
      <dsp:nvSpPr>
        <dsp:cNvPr id="0" name=""/>
        <dsp:cNvSpPr/>
      </dsp:nvSpPr>
      <dsp:spPr>
        <a:xfrm>
          <a:off x="268473" y="1310836"/>
          <a:ext cx="488133" cy="488133"/>
        </a:xfrm>
        <a:prstGeom prst="rect">
          <a:avLst/>
        </a:prstGeom>
        <a:blipFill>
          <a:blip xmlns:r="http://schemas.openxmlformats.org/officeDocument/2006/relationships" r:embed="rId3">
            <a:lum bright="100000" contrast="100000"/>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801A99B-A724-4031-8FF1-0628910B1C89}">
      <dsp:nvSpPr>
        <dsp:cNvPr id="0" name=""/>
        <dsp:cNvSpPr/>
      </dsp:nvSpPr>
      <dsp:spPr>
        <a:xfrm>
          <a:off x="1025080" y="1111145"/>
          <a:ext cx="7223857" cy="8875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3929" tIns="93929" rIns="93929" bIns="93929" numCol="1" spcCol="1270" anchor="ctr" anchorCtr="0">
          <a:noAutofit/>
        </a:bodyPr>
        <a:lstStyle/>
        <a:p>
          <a:pPr marL="0" lvl="0" indent="0" algn="l" defTabSz="1111250">
            <a:lnSpc>
              <a:spcPct val="90000"/>
            </a:lnSpc>
            <a:spcBef>
              <a:spcPct val="0"/>
            </a:spcBef>
            <a:spcAft>
              <a:spcPct val="35000"/>
            </a:spcAft>
            <a:buNone/>
          </a:pPr>
          <a:r>
            <a:rPr lang="en-US" sz="2500" b="1" kern="1200" dirty="0" err="1">
              <a:solidFill>
                <a:srgbClr val="18185C"/>
              </a:solidFill>
            </a:rPr>
            <a:t>Fler</a:t>
          </a:r>
          <a:r>
            <a:rPr lang="en-US" sz="2500" b="1" kern="1200" dirty="0">
              <a:solidFill>
                <a:srgbClr val="18185C"/>
              </a:solidFill>
            </a:rPr>
            <a:t> </a:t>
          </a:r>
          <a:r>
            <a:rPr lang="en-US" sz="2500" b="1" kern="1200" dirty="0" err="1">
              <a:solidFill>
                <a:srgbClr val="18185C"/>
              </a:solidFill>
            </a:rPr>
            <a:t>medlemmar</a:t>
          </a:r>
          <a:endParaRPr lang="en-US" sz="2500" kern="1200" dirty="0">
            <a:solidFill>
              <a:srgbClr val="18185C"/>
            </a:solidFill>
          </a:endParaRPr>
        </a:p>
      </dsp:txBody>
      <dsp:txXfrm>
        <a:off x="1025080" y="1111145"/>
        <a:ext cx="7223857" cy="887515"/>
      </dsp:txXfrm>
    </dsp:sp>
    <dsp:sp modelId="{93A1C468-1219-4498-A674-BBCC52AFF37C}">
      <dsp:nvSpPr>
        <dsp:cNvPr id="0" name=""/>
        <dsp:cNvSpPr/>
      </dsp:nvSpPr>
      <dsp:spPr>
        <a:xfrm>
          <a:off x="0" y="2220539"/>
          <a:ext cx="8248938" cy="887515"/>
        </a:xfrm>
        <a:prstGeom prst="rect">
          <a:avLst/>
        </a:prstGeom>
        <a:solidFill>
          <a:srgbClr val="B59ED0">
            <a:alpha val="90000"/>
          </a:srgbClr>
        </a:solidFill>
        <a:ln>
          <a:noFill/>
        </a:ln>
        <a:effectLst/>
      </dsp:spPr>
      <dsp:style>
        <a:lnRef idx="0">
          <a:scrgbClr r="0" g="0" b="0"/>
        </a:lnRef>
        <a:fillRef idx="1">
          <a:scrgbClr r="0" g="0" b="0"/>
        </a:fillRef>
        <a:effectRef idx="0">
          <a:scrgbClr r="0" g="0" b="0"/>
        </a:effectRef>
        <a:fontRef idx="minor"/>
      </dsp:style>
    </dsp:sp>
    <dsp:sp modelId="{65B02E81-5B06-4ED0-A7D5-32A84D1BF0A3}">
      <dsp:nvSpPr>
        <dsp:cNvPr id="0" name=""/>
        <dsp:cNvSpPr/>
      </dsp:nvSpPr>
      <dsp:spPr>
        <a:xfrm>
          <a:off x="268473" y="2420230"/>
          <a:ext cx="488133" cy="488133"/>
        </a:xfrm>
        <a:prstGeom prst="rect">
          <a:avLst/>
        </a:prstGeom>
        <a:blipFill dpi="0" rotWithShape="1">
          <a:blip xmlns:r="http://schemas.openxmlformats.org/officeDocument/2006/relationships" r:embed="rId5">
            <a:lum bright="100000" contrast="100000"/>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l="-5313" t="-5313" r="-5313" b="-5313"/>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ECB67DE-4808-4D0A-8AE2-47B1B1A0F0B9}">
      <dsp:nvSpPr>
        <dsp:cNvPr id="0" name=""/>
        <dsp:cNvSpPr/>
      </dsp:nvSpPr>
      <dsp:spPr>
        <a:xfrm>
          <a:off x="1025080" y="2220539"/>
          <a:ext cx="7223857" cy="8875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3929" tIns="93929" rIns="93929" bIns="93929" numCol="1" spcCol="1270" anchor="ctr" anchorCtr="0">
          <a:noAutofit/>
        </a:bodyPr>
        <a:lstStyle/>
        <a:p>
          <a:pPr marL="0" lvl="0" indent="0" algn="l" defTabSz="1111250">
            <a:lnSpc>
              <a:spcPct val="90000"/>
            </a:lnSpc>
            <a:spcBef>
              <a:spcPct val="0"/>
            </a:spcBef>
            <a:spcAft>
              <a:spcPct val="35000"/>
            </a:spcAft>
            <a:buNone/>
          </a:pPr>
          <a:r>
            <a:rPr lang="en-US" sz="2500" b="1" kern="1200" dirty="0">
              <a:solidFill>
                <a:srgbClr val="18185C"/>
              </a:solidFill>
            </a:rPr>
            <a:t>Mer </a:t>
          </a:r>
          <a:r>
            <a:rPr lang="en-US" sz="2500" b="1" kern="1200" dirty="0" err="1">
              <a:solidFill>
                <a:srgbClr val="18185C"/>
              </a:solidFill>
            </a:rPr>
            <a:t>engagerade</a:t>
          </a:r>
          <a:r>
            <a:rPr lang="en-US" sz="2500" b="1" kern="1200" dirty="0">
              <a:solidFill>
                <a:srgbClr val="18185C"/>
              </a:solidFill>
            </a:rPr>
            <a:t> </a:t>
          </a:r>
          <a:r>
            <a:rPr lang="en-US" sz="2500" b="1" kern="1200" dirty="0" err="1">
              <a:solidFill>
                <a:srgbClr val="18185C"/>
              </a:solidFill>
            </a:rPr>
            <a:t>medlemmar</a:t>
          </a:r>
          <a:endParaRPr lang="en-US" sz="2500" kern="1200" dirty="0">
            <a:solidFill>
              <a:srgbClr val="18185C"/>
            </a:solidFill>
          </a:endParaRPr>
        </a:p>
      </dsp:txBody>
      <dsp:txXfrm>
        <a:off x="1025080" y="2220539"/>
        <a:ext cx="7223857" cy="887515"/>
      </dsp:txXfrm>
    </dsp:sp>
    <dsp:sp modelId="{CCFFA4D3-7364-4F3C-ADA8-954F1E2FB4C3}">
      <dsp:nvSpPr>
        <dsp:cNvPr id="0" name=""/>
        <dsp:cNvSpPr/>
      </dsp:nvSpPr>
      <dsp:spPr>
        <a:xfrm>
          <a:off x="0" y="3329933"/>
          <a:ext cx="8248938" cy="887515"/>
        </a:xfrm>
        <a:prstGeom prst="rect">
          <a:avLst/>
        </a:prstGeom>
        <a:solidFill>
          <a:srgbClr val="B59ED0">
            <a:alpha val="90000"/>
          </a:srgbClr>
        </a:solidFill>
        <a:ln>
          <a:noFill/>
        </a:ln>
        <a:effectLst/>
      </dsp:spPr>
      <dsp:style>
        <a:lnRef idx="0">
          <a:scrgbClr r="0" g="0" b="0"/>
        </a:lnRef>
        <a:fillRef idx="1">
          <a:scrgbClr r="0" g="0" b="0"/>
        </a:fillRef>
        <a:effectRef idx="0">
          <a:scrgbClr r="0" g="0" b="0"/>
        </a:effectRef>
        <a:fontRef idx="minor"/>
      </dsp:style>
    </dsp:sp>
    <dsp:sp modelId="{CAA814AF-3EEA-410D-9146-E91A5D63079E}">
      <dsp:nvSpPr>
        <dsp:cNvPr id="0" name=""/>
        <dsp:cNvSpPr/>
      </dsp:nvSpPr>
      <dsp:spPr>
        <a:xfrm>
          <a:off x="268473" y="3529624"/>
          <a:ext cx="488133" cy="488133"/>
        </a:xfrm>
        <a:prstGeom prst="rect">
          <a:avLst/>
        </a:prstGeom>
        <a:blipFill dpi="0" rotWithShape="1">
          <a:blip xmlns:r="http://schemas.openxmlformats.org/officeDocument/2006/relationships" r:embed="rId7">
            <a:lum bright="100000" contrast="100000"/>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l="-5313" t="-5313" r="-5313" b="-5313"/>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7747528-BE96-4017-8F5B-05BDB7463D23}">
      <dsp:nvSpPr>
        <dsp:cNvPr id="0" name=""/>
        <dsp:cNvSpPr/>
      </dsp:nvSpPr>
      <dsp:spPr>
        <a:xfrm>
          <a:off x="1025080" y="3329933"/>
          <a:ext cx="7223857" cy="8875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3929" tIns="93929" rIns="93929" bIns="93929" numCol="1" spcCol="1270" anchor="ctr" anchorCtr="0">
          <a:noAutofit/>
        </a:bodyPr>
        <a:lstStyle/>
        <a:p>
          <a:pPr marL="0" lvl="0" indent="0" algn="l" defTabSz="1111250">
            <a:lnSpc>
              <a:spcPct val="90000"/>
            </a:lnSpc>
            <a:spcBef>
              <a:spcPct val="0"/>
            </a:spcBef>
            <a:spcAft>
              <a:spcPct val="35000"/>
            </a:spcAft>
            <a:buNone/>
          </a:pPr>
          <a:r>
            <a:rPr lang="en-US" sz="2500" b="1" kern="1200" dirty="0" err="1">
              <a:solidFill>
                <a:srgbClr val="18185C"/>
              </a:solidFill>
            </a:rPr>
            <a:t>Starkare</a:t>
          </a:r>
          <a:r>
            <a:rPr lang="en-US" sz="2500" b="1" kern="1200" dirty="0">
              <a:solidFill>
                <a:srgbClr val="18185C"/>
              </a:solidFill>
            </a:rPr>
            <a:t> position</a:t>
          </a:r>
          <a:endParaRPr lang="en-US" sz="2500" kern="1200" dirty="0">
            <a:solidFill>
              <a:srgbClr val="18185C"/>
            </a:solidFill>
          </a:endParaRPr>
        </a:p>
      </dsp:txBody>
      <dsp:txXfrm>
        <a:off x="1025080" y="3329933"/>
        <a:ext cx="7223857" cy="88751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F76790-03C3-4ADF-8683-89E6C8C6628C}">
      <dsp:nvSpPr>
        <dsp:cNvPr id="0" name=""/>
        <dsp:cNvSpPr/>
      </dsp:nvSpPr>
      <dsp:spPr>
        <a:xfrm>
          <a:off x="553484" y="333520"/>
          <a:ext cx="1681312" cy="1681312"/>
        </a:xfrm>
        <a:prstGeom prst="ellipse">
          <a:avLst/>
        </a:prstGeom>
        <a:solidFill>
          <a:srgbClr val="B59ED0"/>
        </a:solidFill>
        <a:ln>
          <a:noFill/>
        </a:ln>
        <a:effectLst/>
      </dsp:spPr>
      <dsp:style>
        <a:lnRef idx="0">
          <a:scrgbClr r="0" g="0" b="0"/>
        </a:lnRef>
        <a:fillRef idx="1">
          <a:scrgbClr r="0" g="0" b="0"/>
        </a:fillRef>
        <a:effectRef idx="0">
          <a:scrgbClr r="0" g="0" b="0"/>
        </a:effectRef>
        <a:fontRef idx="minor"/>
      </dsp:style>
    </dsp:sp>
    <dsp:sp modelId="{D6AC9502-8647-4C2F-97E1-6D12B343500E}">
      <dsp:nvSpPr>
        <dsp:cNvPr id="0" name=""/>
        <dsp:cNvSpPr/>
      </dsp:nvSpPr>
      <dsp:spPr>
        <a:xfrm>
          <a:off x="930077" y="716779"/>
          <a:ext cx="964687" cy="964687"/>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3FCC23D-64C1-475C-B36F-384D23AF878D}">
      <dsp:nvSpPr>
        <dsp:cNvPr id="0" name=""/>
        <dsp:cNvSpPr/>
      </dsp:nvSpPr>
      <dsp:spPr>
        <a:xfrm>
          <a:off x="16015" y="2538520"/>
          <a:ext cx="275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cap="all"/>
          </a:pPr>
          <a:r>
            <a:rPr lang="en-US" sz="1600" b="1" kern="1200" cap="none"/>
            <a:t>Reflektera själv och skriv ner 2-3 förslag</a:t>
          </a:r>
          <a:endParaRPr lang="en-US" sz="1600" b="1" kern="1200" cap="none" dirty="0"/>
        </a:p>
      </dsp:txBody>
      <dsp:txXfrm>
        <a:off x="16015" y="2538520"/>
        <a:ext cx="2756250" cy="720000"/>
      </dsp:txXfrm>
    </dsp:sp>
    <dsp:sp modelId="{2198EC89-EF0C-4813-AB55-A02511B6D85A}">
      <dsp:nvSpPr>
        <dsp:cNvPr id="0" name=""/>
        <dsp:cNvSpPr/>
      </dsp:nvSpPr>
      <dsp:spPr>
        <a:xfrm>
          <a:off x="3792077" y="333520"/>
          <a:ext cx="1681312" cy="1681312"/>
        </a:xfrm>
        <a:prstGeom prst="ellipse">
          <a:avLst/>
        </a:prstGeom>
        <a:solidFill>
          <a:srgbClr val="B59ED0"/>
        </a:solidFill>
        <a:ln>
          <a:noFill/>
        </a:ln>
        <a:effectLst/>
      </dsp:spPr>
      <dsp:style>
        <a:lnRef idx="0">
          <a:scrgbClr r="0" g="0" b="0"/>
        </a:lnRef>
        <a:fillRef idx="1">
          <a:scrgbClr r="0" g="0" b="0"/>
        </a:fillRef>
        <a:effectRef idx="0">
          <a:scrgbClr r="0" g="0" b="0"/>
        </a:effectRef>
        <a:fontRef idx="minor"/>
      </dsp:style>
    </dsp:sp>
    <dsp:sp modelId="{A435F80A-1AC6-410F-8154-CA878AE355D6}">
      <dsp:nvSpPr>
        <dsp:cNvPr id="0" name=""/>
        <dsp:cNvSpPr/>
      </dsp:nvSpPr>
      <dsp:spPr>
        <a:xfrm>
          <a:off x="4150390" y="691832"/>
          <a:ext cx="964687" cy="964687"/>
        </a:xfrm>
        <a:prstGeom prst="rect">
          <a:avLst/>
        </a:prstGeom>
        <a:blipFill>
          <a:blip xmlns:r="http://schemas.openxmlformats.org/officeDocument/2006/relationships" r:embed="rId1">
            <a:alphaModFix amt="0"/>
            <a:extLs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96E3C14-F67B-44F3-AD7A-EDEED253D962}">
      <dsp:nvSpPr>
        <dsp:cNvPr id="0" name=""/>
        <dsp:cNvSpPr/>
      </dsp:nvSpPr>
      <dsp:spPr>
        <a:xfrm>
          <a:off x="3254609" y="2538520"/>
          <a:ext cx="275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cap="all"/>
          </a:pPr>
          <a:r>
            <a:rPr lang="en-US" sz="1600" b="1" kern="1200" cap="none" dirty="0" err="1"/>
            <a:t>Prata</a:t>
          </a:r>
          <a:r>
            <a:rPr lang="en-US" sz="1600" b="1" kern="1200" cap="none" dirty="0"/>
            <a:t> I era </a:t>
          </a:r>
          <a:r>
            <a:rPr lang="en-US" sz="1600" b="1" kern="1200" cap="none" dirty="0" err="1"/>
            <a:t>respektive</a:t>
          </a:r>
          <a:r>
            <a:rPr lang="en-US" sz="1600" b="1" kern="1200" cap="none" dirty="0"/>
            <a:t> </a:t>
          </a:r>
          <a:r>
            <a:rPr lang="en-US" sz="1600" b="1" kern="1200" cap="none" dirty="0" err="1"/>
            <a:t>grupper</a:t>
          </a:r>
          <a:r>
            <a:rPr lang="en-US" sz="1600" b="1" kern="1200" cap="none" dirty="0"/>
            <a:t> </a:t>
          </a:r>
          <a:r>
            <a:rPr lang="en-US" sz="1600" b="1" kern="1200" cap="none" dirty="0" err="1"/>
            <a:t>och</a:t>
          </a:r>
          <a:r>
            <a:rPr lang="en-US" sz="1600" b="1" kern="1200" cap="none" dirty="0"/>
            <a:t> </a:t>
          </a:r>
          <a:r>
            <a:rPr lang="en-US" sz="1600" b="1" kern="1200" cap="none" dirty="0" err="1"/>
            <a:t>enas</a:t>
          </a:r>
          <a:r>
            <a:rPr lang="en-US" sz="1600" b="1" kern="1200" cap="none" dirty="0"/>
            <a:t> om </a:t>
          </a:r>
          <a:br>
            <a:rPr lang="en-US" sz="1600" b="1" kern="1200" cap="none" dirty="0"/>
          </a:br>
          <a:r>
            <a:rPr lang="en-US" sz="1600" b="1" kern="1200" cap="none" dirty="0"/>
            <a:t>3 </a:t>
          </a:r>
          <a:r>
            <a:rPr lang="en-US" sz="1600" b="1" kern="1200" cap="none" dirty="0" err="1"/>
            <a:t>förslag</a:t>
          </a:r>
          <a:endParaRPr lang="en-US" sz="1600" b="1" kern="1200" cap="none" dirty="0"/>
        </a:p>
      </dsp:txBody>
      <dsp:txXfrm>
        <a:off x="3254609" y="2538520"/>
        <a:ext cx="2756250" cy="720000"/>
      </dsp:txXfrm>
    </dsp:sp>
    <dsp:sp modelId="{C142502C-E1EF-4ABD-8B05-E371C396FB5B}">
      <dsp:nvSpPr>
        <dsp:cNvPr id="0" name=""/>
        <dsp:cNvSpPr/>
      </dsp:nvSpPr>
      <dsp:spPr>
        <a:xfrm>
          <a:off x="7030671" y="333520"/>
          <a:ext cx="1681312" cy="1681312"/>
        </a:xfrm>
        <a:prstGeom prst="ellipse">
          <a:avLst/>
        </a:prstGeom>
        <a:solidFill>
          <a:srgbClr val="B59ED0"/>
        </a:solidFill>
        <a:ln>
          <a:noFill/>
        </a:ln>
        <a:effectLst/>
      </dsp:spPr>
      <dsp:style>
        <a:lnRef idx="0">
          <a:scrgbClr r="0" g="0" b="0"/>
        </a:lnRef>
        <a:fillRef idx="1">
          <a:scrgbClr r="0" g="0" b="0"/>
        </a:fillRef>
        <a:effectRef idx="0">
          <a:scrgbClr r="0" g="0" b="0"/>
        </a:effectRef>
        <a:fontRef idx="minor"/>
      </dsp:style>
    </dsp:sp>
    <dsp:sp modelId="{EC50095F-5389-445A-A7AF-F82346383258}">
      <dsp:nvSpPr>
        <dsp:cNvPr id="0" name=""/>
        <dsp:cNvSpPr/>
      </dsp:nvSpPr>
      <dsp:spPr>
        <a:xfrm>
          <a:off x="7388984" y="691832"/>
          <a:ext cx="964687" cy="964687"/>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64EF151-BC47-4050-AA35-573BF5B62953}">
      <dsp:nvSpPr>
        <dsp:cNvPr id="0" name=""/>
        <dsp:cNvSpPr/>
      </dsp:nvSpPr>
      <dsp:spPr>
        <a:xfrm>
          <a:off x="6493202" y="2538520"/>
          <a:ext cx="275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cap="all"/>
          </a:pPr>
          <a:r>
            <a:rPr lang="en-US" sz="1600" b="1" kern="1200" cap="none" dirty="0"/>
            <a:t>Dela med er av de </a:t>
          </a:r>
          <a:r>
            <a:rPr lang="en-US" sz="1600" b="1" kern="1200" cap="none" dirty="0" err="1"/>
            <a:t>förslag</a:t>
          </a:r>
          <a:r>
            <a:rPr lang="en-US" sz="1600" b="1" kern="1200" cap="none" dirty="0"/>
            <a:t> </a:t>
          </a:r>
          <a:r>
            <a:rPr lang="en-US" sz="1600" b="1" kern="1200" cap="none" dirty="0" err="1"/>
            <a:t>ni</a:t>
          </a:r>
          <a:r>
            <a:rPr lang="en-US" sz="1600" b="1" kern="1200" cap="none" dirty="0"/>
            <a:t> </a:t>
          </a:r>
          <a:r>
            <a:rPr lang="en-US" sz="1600" b="1" kern="1200" cap="none" dirty="0" err="1"/>
            <a:t>gemensamt</a:t>
          </a:r>
          <a:r>
            <a:rPr lang="en-US" sz="1600" b="1" kern="1200" cap="none" dirty="0"/>
            <a:t> </a:t>
          </a:r>
          <a:r>
            <a:rPr lang="en-US" sz="1600" b="1" kern="1200" cap="none" dirty="0" err="1"/>
            <a:t>kommit</a:t>
          </a:r>
          <a:r>
            <a:rPr lang="en-US" sz="1600" b="1" kern="1200" cap="none" dirty="0"/>
            <a:t> </a:t>
          </a:r>
          <a:r>
            <a:rPr lang="en-US" sz="1600" b="1" kern="1200" cap="none" dirty="0" err="1"/>
            <a:t>fram</a:t>
          </a:r>
          <a:r>
            <a:rPr lang="en-US" sz="1600" b="1" kern="1200" cap="none" dirty="0"/>
            <a:t> till</a:t>
          </a:r>
        </a:p>
      </dsp:txBody>
      <dsp:txXfrm>
        <a:off x="6493202" y="2538520"/>
        <a:ext cx="2756250" cy="7200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9C7358-D28E-4503-83AA-3213602F2B20}">
      <dsp:nvSpPr>
        <dsp:cNvPr id="0" name=""/>
        <dsp:cNvSpPr/>
      </dsp:nvSpPr>
      <dsp:spPr>
        <a:xfrm>
          <a:off x="0" y="0"/>
          <a:ext cx="8720899" cy="1026046"/>
        </a:xfrm>
        <a:prstGeom prst="rect">
          <a:avLst/>
        </a:prstGeom>
        <a:solidFill>
          <a:srgbClr val="B59ED0">
            <a:alpha val="90000"/>
          </a:srgbClr>
        </a:solidFill>
        <a:ln>
          <a:noFill/>
        </a:ln>
        <a:effectLst/>
      </dsp:spPr>
      <dsp:style>
        <a:lnRef idx="0">
          <a:scrgbClr r="0" g="0" b="0"/>
        </a:lnRef>
        <a:fillRef idx="1">
          <a:scrgbClr r="0" g="0" b="0"/>
        </a:fillRef>
        <a:effectRef idx="0">
          <a:scrgbClr r="0" g="0" b="0"/>
        </a:effectRef>
        <a:fontRef idx="minor"/>
      </dsp:style>
    </dsp:sp>
    <dsp:sp modelId="{DD1FF432-A1CF-40BD-AD30-0C258396B3D5}">
      <dsp:nvSpPr>
        <dsp:cNvPr id="0" name=""/>
        <dsp:cNvSpPr/>
      </dsp:nvSpPr>
      <dsp:spPr>
        <a:xfrm>
          <a:off x="310379" y="231299"/>
          <a:ext cx="564325" cy="564325"/>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7EC527D-FCDE-4E61-90D1-9071DC258F82}">
      <dsp:nvSpPr>
        <dsp:cNvPr id="0" name=""/>
        <dsp:cNvSpPr/>
      </dsp:nvSpPr>
      <dsp:spPr>
        <a:xfrm>
          <a:off x="1185084" y="438"/>
          <a:ext cx="7535814" cy="10260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8590" tIns="108590" rIns="108590" bIns="108590" numCol="1" spcCol="1270" anchor="ctr" anchorCtr="0">
          <a:noAutofit/>
        </a:bodyPr>
        <a:lstStyle/>
        <a:p>
          <a:pPr marL="0" lvl="0" indent="0" algn="l" defTabSz="1111250">
            <a:lnSpc>
              <a:spcPct val="100000"/>
            </a:lnSpc>
            <a:spcBef>
              <a:spcPct val="0"/>
            </a:spcBef>
            <a:spcAft>
              <a:spcPct val="35000"/>
            </a:spcAft>
            <a:buNone/>
          </a:pPr>
          <a:r>
            <a:rPr lang="en-US" sz="2500" b="1" kern="1200" dirty="0" err="1">
              <a:solidFill>
                <a:srgbClr val="18185C"/>
              </a:solidFill>
            </a:rPr>
            <a:t>Reflektera</a:t>
          </a:r>
          <a:r>
            <a:rPr lang="en-US" sz="2500" b="1" kern="1200" dirty="0">
              <a:solidFill>
                <a:srgbClr val="18185C"/>
              </a:solidFill>
            </a:rPr>
            <a:t> </a:t>
          </a:r>
          <a:r>
            <a:rPr lang="en-US" sz="2500" b="1" kern="1200" dirty="0" err="1">
              <a:solidFill>
                <a:srgbClr val="18185C"/>
              </a:solidFill>
            </a:rPr>
            <a:t>själv</a:t>
          </a:r>
          <a:r>
            <a:rPr lang="en-US" sz="2500" b="1" kern="1200" dirty="0">
              <a:solidFill>
                <a:srgbClr val="18185C"/>
              </a:solidFill>
            </a:rPr>
            <a:t> och </a:t>
          </a:r>
          <a:r>
            <a:rPr lang="en-US" sz="2500" b="1" kern="1200" dirty="0" err="1">
              <a:solidFill>
                <a:srgbClr val="18185C"/>
              </a:solidFill>
            </a:rPr>
            <a:t>skriv</a:t>
          </a:r>
          <a:r>
            <a:rPr lang="en-US" sz="2500" b="1" kern="1200" dirty="0">
              <a:solidFill>
                <a:srgbClr val="18185C"/>
              </a:solidFill>
            </a:rPr>
            <a:t> </a:t>
          </a:r>
          <a:r>
            <a:rPr lang="en-US" sz="2500" b="1" kern="1200" dirty="0" err="1">
              <a:solidFill>
                <a:srgbClr val="18185C"/>
              </a:solidFill>
            </a:rPr>
            <a:t>ner</a:t>
          </a:r>
          <a:r>
            <a:rPr lang="en-US" sz="2500" b="1" kern="1200" dirty="0">
              <a:solidFill>
                <a:srgbClr val="18185C"/>
              </a:solidFill>
            </a:rPr>
            <a:t> 2-3 </a:t>
          </a:r>
          <a:r>
            <a:rPr lang="en-US" sz="2500" b="1" kern="1200" dirty="0" err="1">
              <a:solidFill>
                <a:srgbClr val="18185C"/>
              </a:solidFill>
            </a:rPr>
            <a:t>förslag</a:t>
          </a:r>
          <a:endParaRPr lang="en-US" sz="2500" b="1" kern="1200" dirty="0">
            <a:solidFill>
              <a:srgbClr val="18185C"/>
            </a:solidFill>
          </a:endParaRPr>
        </a:p>
      </dsp:txBody>
      <dsp:txXfrm>
        <a:off x="1185084" y="438"/>
        <a:ext cx="7535814" cy="1026046"/>
      </dsp:txXfrm>
    </dsp:sp>
    <dsp:sp modelId="{EF41D9A5-AB90-460C-A76A-49E5B990CEE3}">
      <dsp:nvSpPr>
        <dsp:cNvPr id="0" name=""/>
        <dsp:cNvSpPr/>
      </dsp:nvSpPr>
      <dsp:spPr>
        <a:xfrm>
          <a:off x="0" y="1240118"/>
          <a:ext cx="8720899" cy="1026046"/>
        </a:xfrm>
        <a:prstGeom prst="rect">
          <a:avLst/>
        </a:prstGeom>
        <a:solidFill>
          <a:srgbClr val="B59ED0">
            <a:alpha val="90000"/>
          </a:srgbClr>
        </a:solidFill>
        <a:ln>
          <a:noFill/>
        </a:ln>
        <a:effectLst/>
      </dsp:spPr>
      <dsp:style>
        <a:lnRef idx="0">
          <a:scrgbClr r="0" g="0" b="0"/>
        </a:lnRef>
        <a:fillRef idx="1">
          <a:scrgbClr r="0" g="0" b="0"/>
        </a:fillRef>
        <a:effectRef idx="0">
          <a:scrgbClr r="0" g="0" b="0"/>
        </a:effectRef>
        <a:fontRef idx="minor"/>
      </dsp:style>
    </dsp:sp>
    <dsp:sp modelId="{A9447656-EDE9-411E-AB97-E09A3038CBD7}">
      <dsp:nvSpPr>
        <dsp:cNvPr id="0" name=""/>
        <dsp:cNvSpPr/>
      </dsp:nvSpPr>
      <dsp:spPr>
        <a:xfrm>
          <a:off x="310379" y="1513857"/>
          <a:ext cx="564325" cy="564325"/>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76890F2-62D6-4B93-8B4F-876ADEE1F752}">
      <dsp:nvSpPr>
        <dsp:cNvPr id="0" name=""/>
        <dsp:cNvSpPr/>
      </dsp:nvSpPr>
      <dsp:spPr>
        <a:xfrm>
          <a:off x="1185084" y="1282997"/>
          <a:ext cx="7535814" cy="10260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8590" tIns="108590" rIns="108590" bIns="108590" numCol="1" spcCol="1270" anchor="ctr" anchorCtr="0">
          <a:noAutofit/>
        </a:bodyPr>
        <a:lstStyle/>
        <a:p>
          <a:pPr marL="0" lvl="0" indent="0" algn="l" defTabSz="1111250">
            <a:lnSpc>
              <a:spcPct val="100000"/>
            </a:lnSpc>
            <a:spcBef>
              <a:spcPct val="0"/>
            </a:spcBef>
            <a:spcAft>
              <a:spcPct val="35000"/>
            </a:spcAft>
            <a:buNone/>
          </a:pPr>
          <a:r>
            <a:rPr lang="en-US" sz="2500" b="1" kern="1200" dirty="0">
              <a:solidFill>
                <a:srgbClr val="18185C"/>
              </a:solidFill>
            </a:rPr>
            <a:t>Prata </a:t>
          </a:r>
          <a:r>
            <a:rPr lang="en-US" sz="2500" b="1" kern="1200" dirty="0" err="1">
              <a:solidFill>
                <a:srgbClr val="18185C"/>
              </a:solidFill>
            </a:rPr>
            <a:t>i</a:t>
          </a:r>
          <a:r>
            <a:rPr lang="en-US" sz="2500" b="1" kern="1200" dirty="0">
              <a:solidFill>
                <a:srgbClr val="18185C"/>
              </a:solidFill>
            </a:rPr>
            <a:t> era </a:t>
          </a:r>
          <a:r>
            <a:rPr lang="en-US" sz="2500" b="1" kern="1200" dirty="0" err="1">
              <a:solidFill>
                <a:srgbClr val="18185C"/>
              </a:solidFill>
            </a:rPr>
            <a:t>grupper</a:t>
          </a:r>
          <a:r>
            <a:rPr lang="en-US" sz="2500" b="1" kern="1200" dirty="0">
              <a:solidFill>
                <a:srgbClr val="18185C"/>
              </a:solidFill>
            </a:rPr>
            <a:t> och </a:t>
          </a:r>
          <a:r>
            <a:rPr lang="en-US" sz="2500" b="1" kern="1200" dirty="0" err="1">
              <a:solidFill>
                <a:srgbClr val="18185C"/>
              </a:solidFill>
            </a:rPr>
            <a:t>enas</a:t>
          </a:r>
          <a:r>
            <a:rPr lang="en-US" sz="2500" b="1" kern="1200" dirty="0">
              <a:solidFill>
                <a:srgbClr val="18185C"/>
              </a:solidFill>
            </a:rPr>
            <a:t> om 3 </a:t>
          </a:r>
          <a:r>
            <a:rPr lang="en-US" sz="2500" b="1" kern="1200" dirty="0" err="1">
              <a:solidFill>
                <a:srgbClr val="18185C"/>
              </a:solidFill>
            </a:rPr>
            <a:t>förslag</a:t>
          </a:r>
          <a:endParaRPr lang="en-US" sz="2500" b="1" kern="1200" dirty="0">
            <a:solidFill>
              <a:srgbClr val="18185C"/>
            </a:solidFill>
          </a:endParaRPr>
        </a:p>
      </dsp:txBody>
      <dsp:txXfrm>
        <a:off x="1185084" y="1282997"/>
        <a:ext cx="7535814" cy="1026046"/>
      </dsp:txXfrm>
    </dsp:sp>
    <dsp:sp modelId="{C8E82762-3C25-4CB3-8FE6-BAA73A6EABC6}">
      <dsp:nvSpPr>
        <dsp:cNvPr id="0" name=""/>
        <dsp:cNvSpPr/>
      </dsp:nvSpPr>
      <dsp:spPr>
        <a:xfrm>
          <a:off x="0" y="2565555"/>
          <a:ext cx="8720899" cy="1026046"/>
        </a:xfrm>
        <a:prstGeom prst="rect">
          <a:avLst/>
        </a:prstGeom>
        <a:solidFill>
          <a:srgbClr val="B59ED0">
            <a:alpha val="90000"/>
          </a:srgbClr>
        </a:solidFill>
        <a:ln>
          <a:noFill/>
        </a:ln>
        <a:effectLst/>
      </dsp:spPr>
      <dsp:style>
        <a:lnRef idx="0">
          <a:scrgbClr r="0" g="0" b="0"/>
        </a:lnRef>
        <a:fillRef idx="1">
          <a:scrgbClr r="0" g="0" b="0"/>
        </a:fillRef>
        <a:effectRef idx="0">
          <a:scrgbClr r="0" g="0" b="0"/>
        </a:effectRef>
        <a:fontRef idx="minor"/>
      </dsp:style>
    </dsp:sp>
    <dsp:sp modelId="{EA764A47-6990-459C-9EDF-FA7A7D6C87E3}">
      <dsp:nvSpPr>
        <dsp:cNvPr id="0" name=""/>
        <dsp:cNvSpPr/>
      </dsp:nvSpPr>
      <dsp:spPr>
        <a:xfrm>
          <a:off x="310379" y="2796416"/>
          <a:ext cx="564325" cy="564325"/>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632A9DB-E9E4-435A-AA1E-AEE9CE2C49A2}">
      <dsp:nvSpPr>
        <dsp:cNvPr id="0" name=""/>
        <dsp:cNvSpPr/>
      </dsp:nvSpPr>
      <dsp:spPr>
        <a:xfrm>
          <a:off x="1185084" y="2565555"/>
          <a:ext cx="7535814" cy="10260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8590" tIns="108590" rIns="108590" bIns="108590" numCol="1" spcCol="1270" anchor="ctr" anchorCtr="0">
          <a:noAutofit/>
        </a:bodyPr>
        <a:lstStyle/>
        <a:p>
          <a:pPr marL="0" lvl="0" indent="0" algn="l" defTabSz="1111250">
            <a:lnSpc>
              <a:spcPct val="100000"/>
            </a:lnSpc>
            <a:spcBef>
              <a:spcPct val="0"/>
            </a:spcBef>
            <a:spcAft>
              <a:spcPct val="35000"/>
            </a:spcAft>
            <a:buNone/>
          </a:pPr>
          <a:r>
            <a:rPr lang="en-US" sz="2500" b="1" kern="1200" dirty="0" err="1">
              <a:solidFill>
                <a:srgbClr val="18185C"/>
              </a:solidFill>
            </a:rPr>
            <a:t>Presentera</a:t>
          </a:r>
          <a:r>
            <a:rPr lang="en-US" sz="2500" b="1" kern="1200" dirty="0">
              <a:solidFill>
                <a:srgbClr val="18185C"/>
              </a:solidFill>
            </a:rPr>
            <a:t> </a:t>
          </a:r>
          <a:r>
            <a:rPr lang="en-US" sz="2500" b="1" kern="1200" dirty="0" err="1">
              <a:solidFill>
                <a:srgbClr val="18185C"/>
              </a:solidFill>
            </a:rPr>
            <a:t>förslagen</a:t>
          </a:r>
          <a:r>
            <a:rPr lang="en-US" sz="2500" b="1" kern="1200" dirty="0">
              <a:solidFill>
                <a:srgbClr val="18185C"/>
              </a:solidFill>
            </a:rPr>
            <a:t> för </a:t>
          </a:r>
          <a:r>
            <a:rPr lang="en-US" sz="2500" b="1" kern="1200" dirty="0" err="1">
              <a:solidFill>
                <a:srgbClr val="18185C"/>
              </a:solidFill>
            </a:rPr>
            <a:t>övriga</a:t>
          </a:r>
          <a:r>
            <a:rPr lang="en-US" sz="2500" b="1" kern="1200" dirty="0">
              <a:solidFill>
                <a:srgbClr val="18185C"/>
              </a:solidFill>
            </a:rPr>
            <a:t> </a:t>
          </a:r>
          <a:r>
            <a:rPr lang="en-US" sz="2500" b="1" kern="1200" dirty="0" err="1">
              <a:solidFill>
                <a:srgbClr val="18185C"/>
              </a:solidFill>
            </a:rPr>
            <a:t>deltagare</a:t>
          </a:r>
          <a:endParaRPr lang="en-US" sz="2500" b="1" kern="1200" dirty="0">
            <a:solidFill>
              <a:srgbClr val="18185C"/>
            </a:solidFill>
          </a:endParaRPr>
        </a:p>
      </dsp:txBody>
      <dsp:txXfrm>
        <a:off x="1185084" y="2565555"/>
        <a:ext cx="7535814" cy="102604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F76790-03C3-4ADF-8683-89E6C8C6628C}">
      <dsp:nvSpPr>
        <dsp:cNvPr id="0" name=""/>
        <dsp:cNvSpPr/>
      </dsp:nvSpPr>
      <dsp:spPr>
        <a:xfrm>
          <a:off x="553484" y="333520"/>
          <a:ext cx="1681312" cy="1681312"/>
        </a:xfrm>
        <a:prstGeom prst="ellipse">
          <a:avLst/>
        </a:prstGeom>
        <a:solidFill>
          <a:srgbClr val="B59ED0"/>
        </a:solidFill>
        <a:ln>
          <a:noFill/>
        </a:ln>
        <a:effectLst/>
      </dsp:spPr>
      <dsp:style>
        <a:lnRef idx="0">
          <a:scrgbClr r="0" g="0" b="0"/>
        </a:lnRef>
        <a:fillRef idx="1">
          <a:scrgbClr r="0" g="0" b="0"/>
        </a:fillRef>
        <a:effectRef idx="0">
          <a:scrgbClr r="0" g="0" b="0"/>
        </a:effectRef>
        <a:fontRef idx="minor"/>
      </dsp:style>
    </dsp:sp>
    <dsp:sp modelId="{D6AC9502-8647-4C2F-97E1-6D12B343500E}">
      <dsp:nvSpPr>
        <dsp:cNvPr id="0" name=""/>
        <dsp:cNvSpPr/>
      </dsp:nvSpPr>
      <dsp:spPr>
        <a:xfrm>
          <a:off x="911796" y="691832"/>
          <a:ext cx="964687" cy="964687"/>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3FCC23D-64C1-475C-B36F-384D23AF878D}">
      <dsp:nvSpPr>
        <dsp:cNvPr id="0" name=""/>
        <dsp:cNvSpPr/>
      </dsp:nvSpPr>
      <dsp:spPr>
        <a:xfrm>
          <a:off x="16015" y="2538520"/>
          <a:ext cx="275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cap="all"/>
          </a:pPr>
          <a:r>
            <a:rPr lang="sv-SE" sz="1600" b="1" kern="1200" cap="none" noProof="0" dirty="0">
              <a:solidFill>
                <a:schemeClr val="accent1"/>
              </a:solidFill>
            </a:rPr>
            <a:t>Reflektera själv och skriv ner 2-3 förslag</a:t>
          </a:r>
        </a:p>
      </dsp:txBody>
      <dsp:txXfrm>
        <a:off x="16015" y="2538520"/>
        <a:ext cx="2756250" cy="720000"/>
      </dsp:txXfrm>
    </dsp:sp>
    <dsp:sp modelId="{2198EC89-EF0C-4813-AB55-A02511B6D85A}">
      <dsp:nvSpPr>
        <dsp:cNvPr id="0" name=""/>
        <dsp:cNvSpPr/>
      </dsp:nvSpPr>
      <dsp:spPr>
        <a:xfrm>
          <a:off x="3792077" y="333520"/>
          <a:ext cx="1681312" cy="1681312"/>
        </a:xfrm>
        <a:prstGeom prst="ellipse">
          <a:avLst/>
        </a:prstGeom>
        <a:solidFill>
          <a:srgbClr val="B59ED0"/>
        </a:solidFill>
        <a:ln>
          <a:noFill/>
        </a:ln>
        <a:effectLst/>
      </dsp:spPr>
      <dsp:style>
        <a:lnRef idx="0">
          <a:scrgbClr r="0" g="0" b="0"/>
        </a:lnRef>
        <a:fillRef idx="1">
          <a:scrgbClr r="0" g="0" b="0"/>
        </a:fillRef>
        <a:effectRef idx="0">
          <a:scrgbClr r="0" g="0" b="0"/>
        </a:effectRef>
        <a:fontRef idx="minor"/>
      </dsp:style>
    </dsp:sp>
    <dsp:sp modelId="{A435F80A-1AC6-410F-8154-CA878AE355D6}">
      <dsp:nvSpPr>
        <dsp:cNvPr id="0" name=""/>
        <dsp:cNvSpPr/>
      </dsp:nvSpPr>
      <dsp:spPr>
        <a:xfrm>
          <a:off x="3998915" y="554885"/>
          <a:ext cx="1267637" cy="1238581"/>
        </a:xfrm>
        <a:prstGeom prst="rect">
          <a:avLst/>
        </a:prstGeom>
        <a:blipFill>
          <a:blip xmlns:r="http://schemas.openxmlformats.org/officeDocument/2006/relationships" r:embed="rId1">
            <a:duotone>
              <a:schemeClr val="bg2">
                <a:shade val="45000"/>
                <a:satMod val="135000"/>
              </a:schemeClr>
              <a:prstClr val="white"/>
            </a:duotone>
            <a:alphaModFix/>
            <a:lum bright="100000" contrast="100000"/>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96E3C14-F67B-44F3-AD7A-EDEED253D962}">
      <dsp:nvSpPr>
        <dsp:cNvPr id="0" name=""/>
        <dsp:cNvSpPr/>
      </dsp:nvSpPr>
      <dsp:spPr>
        <a:xfrm>
          <a:off x="3254609" y="2538520"/>
          <a:ext cx="275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cap="all"/>
          </a:pPr>
          <a:r>
            <a:rPr lang="sv-SE" sz="1600" b="1" kern="1200" cap="none" noProof="0" dirty="0">
              <a:solidFill>
                <a:schemeClr val="accent1"/>
              </a:solidFill>
            </a:rPr>
            <a:t>Prata I era respektive grupper och enas om 3 förslag</a:t>
          </a:r>
        </a:p>
      </dsp:txBody>
      <dsp:txXfrm>
        <a:off x="3254609" y="2538520"/>
        <a:ext cx="2756250" cy="720000"/>
      </dsp:txXfrm>
    </dsp:sp>
    <dsp:sp modelId="{C142502C-E1EF-4ABD-8B05-E371C396FB5B}">
      <dsp:nvSpPr>
        <dsp:cNvPr id="0" name=""/>
        <dsp:cNvSpPr/>
      </dsp:nvSpPr>
      <dsp:spPr>
        <a:xfrm>
          <a:off x="7030671" y="333520"/>
          <a:ext cx="1681312" cy="1681312"/>
        </a:xfrm>
        <a:prstGeom prst="ellipse">
          <a:avLst/>
        </a:prstGeom>
        <a:solidFill>
          <a:srgbClr val="B59ED0"/>
        </a:solidFill>
        <a:ln>
          <a:noFill/>
        </a:ln>
        <a:effectLst/>
      </dsp:spPr>
      <dsp:style>
        <a:lnRef idx="0">
          <a:scrgbClr r="0" g="0" b="0"/>
        </a:lnRef>
        <a:fillRef idx="1">
          <a:scrgbClr r="0" g="0" b="0"/>
        </a:fillRef>
        <a:effectRef idx="0">
          <a:scrgbClr r="0" g="0" b="0"/>
        </a:effectRef>
        <a:fontRef idx="minor"/>
      </dsp:style>
    </dsp:sp>
    <dsp:sp modelId="{EC50095F-5389-445A-A7AF-F82346383258}">
      <dsp:nvSpPr>
        <dsp:cNvPr id="0" name=""/>
        <dsp:cNvSpPr/>
      </dsp:nvSpPr>
      <dsp:spPr>
        <a:xfrm>
          <a:off x="7407274" y="691832"/>
          <a:ext cx="964687" cy="964687"/>
        </a:xfrm>
        <a:prstGeom prst="rect">
          <a:avLst/>
        </a:prstGeom>
        <a:blipFill>
          <a:blip xmlns:r="http://schemas.openxmlformats.org/officeDocument/2006/relationships" r:embed="rId3">
            <a:duotone>
              <a:schemeClr val="bg2">
                <a:shade val="45000"/>
                <a:satMod val="135000"/>
              </a:schemeClr>
              <a:prstClr val="white"/>
            </a:duotone>
            <a:alphaModFix/>
            <a:lum bright="100000" contrast="100000"/>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64EF151-BC47-4050-AA35-573BF5B62953}">
      <dsp:nvSpPr>
        <dsp:cNvPr id="0" name=""/>
        <dsp:cNvSpPr/>
      </dsp:nvSpPr>
      <dsp:spPr>
        <a:xfrm>
          <a:off x="6493202" y="2538520"/>
          <a:ext cx="275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cap="all"/>
          </a:pPr>
          <a:r>
            <a:rPr lang="sv-SE" sz="1600" b="1" kern="1200" cap="none" noProof="0" dirty="0">
              <a:solidFill>
                <a:schemeClr val="accent1"/>
              </a:solidFill>
            </a:rPr>
            <a:t>Dela med er av de förslag ni gemensamt kommit fram till</a:t>
          </a:r>
        </a:p>
      </dsp:txBody>
      <dsp:txXfrm>
        <a:off x="6493202" y="2538520"/>
        <a:ext cx="2756250" cy="72000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0F9CA4-BC86-3C49-A3CA-567608B102FF}" type="datetimeFigureOut">
              <a:rPr lang="sv-SE" smtClean="0"/>
              <a:t>2023-09-18</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9C2A0E-0C44-C545-9B01-E851AA929C02}" type="slidenum">
              <a:rPr lang="sv-SE" smtClean="0"/>
              <a:t>‹#›</a:t>
            </a:fld>
            <a:endParaRPr lang="sv-SE"/>
          </a:p>
        </p:txBody>
      </p:sp>
    </p:spTree>
    <p:extLst>
      <p:ext uri="{BB962C8B-B14F-4D97-AF65-F5344CB8AC3E}">
        <p14:creationId xmlns:p14="http://schemas.microsoft.com/office/powerpoint/2010/main" val="19463675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299C2A0E-0C44-C545-9B01-E851AA929C02}" type="slidenum">
              <a:rPr lang="sv-SE" smtClean="0"/>
              <a:t>1</a:t>
            </a:fld>
            <a:endParaRPr lang="sv-SE"/>
          </a:p>
        </p:txBody>
      </p:sp>
    </p:spTree>
    <p:extLst>
      <p:ext uri="{BB962C8B-B14F-4D97-AF65-F5344CB8AC3E}">
        <p14:creationId xmlns:p14="http://schemas.microsoft.com/office/powerpoint/2010/main" val="29817619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Som förtroendevald får du gå utbildningar beroende på vilket eller vilka uppdrag du har. Arbetsplatsombuden går introduktionsutbildningen och facklig grundutbildning för att få verktygen på hur man samverkar med arbetsgivaren och hur man kan stötta medlemmar och värva nya medlemmar.</a:t>
            </a:r>
          </a:p>
          <a:p>
            <a:endParaRPr lang="sv-SE" dirty="0"/>
          </a:p>
          <a:p>
            <a:r>
              <a:rPr lang="sv-SE" dirty="0"/>
              <a:t>Det finns många olika uppdrag som man kan ha som förtroendevald och det finns alltid goda utvecklingsmöjligheter i den fackliga organisationen om man har engagemanget och intresset för fackliga frågor och vill göra skillnad.</a:t>
            </a:r>
          </a:p>
          <a:p>
            <a:endParaRPr lang="sv-SE" dirty="0"/>
          </a:p>
          <a:p>
            <a:r>
              <a:rPr lang="sv-SE" dirty="0"/>
              <a:t>För den som önskar kan deltagarna själva lyfta in vad de upplever att de får ut av sina uppdrag.</a:t>
            </a:r>
          </a:p>
        </p:txBody>
      </p:sp>
      <p:sp>
        <p:nvSpPr>
          <p:cNvPr id="4" name="Platshållare för bildnummer 3"/>
          <p:cNvSpPr>
            <a:spLocks noGrp="1"/>
          </p:cNvSpPr>
          <p:nvPr>
            <p:ph type="sldNum" sz="quarter" idx="5"/>
          </p:nvPr>
        </p:nvSpPr>
        <p:spPr/>
        <p:txBody>
          <a:bodyPr/>
          <a:lstStyle/>
          <a:p>
            <a:fld id="{299C2A0E-0C44-C545-9B01-E851AA929C02}" type="slidenum">
              <a:rPr lang="sv-SE" smtClean="0"/>
              <a:t>10</a:t>
            </a:fld>
            <a:endParaRPr lang="sv-SE"/>
          </a:p>
        </p:txBody>
      </p:sp>
    </p:spTree>
    <p:extLst>
      <p:ext uri="{BB962C8B-B14F-4D97-AF65-F5344CB8AC3E}">
        <p14:creationId xmlns:p14="http://schemas.microsoft.com/office/powerpoint/2010/main" val="2935180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299C2A0E-0C44-C545-9B01-E851AA929C02}" type="slidenum">
              <a:rPr lang="sv-SE" smtClean="0"/>
              <a:t>11</a:t>
            </a:fld>
            <a:endParaRPr lang="sv-SE"/>
          </a:p>
        </p:txBody>
      </p:sp>
    </p:spTree>
    <p:extLst>
      <p:ext uri="{BB962C8B-B14F-4D97-AF65-F5344CB8AC3E}">
        <p14:creationId xmlns:p14="http://schemas.microsoft.com/office/powerpoint/2010/main" val="19962013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Varför </a:t>
            </a:r>
            <a:r>
              <a:rPr lang="sv-SE" b="0" dirty="0"/>
              <a:t>ska vi kommunicera?</a:t>
            </a:r>
          </a:p>
          <a:p>
            <a:r>
              <a:rPr lang="sv-SE" dirty="0"/>
              <a:t>Ju fler som vet att vi finns och vad vi gör desto större kännedom skapar vi om Fackförbundet ST och det i sig kan underlätta  tex värvningsarbetet, insynen i den demokratiska processen samt insynen i det fackliga arbetet och vad det är som är på gång och är aktuellt. </a:t>
            </a:r>
          </a:p>
          <a:p>
            <a:endParaRPr lang="sv-SE" b="0" i="0" dirty="0">
              <a:effectLst/>
              <a:latin typeface="Santral"/>
            </a:endParaRPr>
          </a:p>
          <a:p>
            <a:r>
              <a:rPr lang="sv-SE" b="0" i="0" dirty="0">
                <a:effectLst/>
                <a:latin typeface="Santral"/>
              </a:rPr>
              <a:t>Genom att berätta om </a:t>
            </a:r>
            <a:r>
              <a:rPr lang="sv-SE" b="1" i="0" dirty="0">
                <a:effectLst/>
                <a:latin typeface="Santral"/>
              </a:rPr>
              <a:t>vad</a:t>
            </a:r>
            <a:r>
              <a:rPr lang="sv-SE" b="0" i="0" dirty="0">
                <a:effectLst/>
                <a:latin typeface="Santral"/>
              </a:rPr>
              <a:t> ni faktiskt gör blir det lättare för medlemmar och potentiella medlemmar att förstå varför de ska vara med i facket och att kanske själva engagera sig.</a:t>
            </a:r>
          </a:p>
          <a:p>
            <a:endParaRPr lang="sv-SE" b="0" i="0" dirty="0">
              <a:effectLst/>
              <a:latin typeface="Santral"/>
            </a:endParaRPr>
          </a:p>
          <a:p>
            <a:r>
              <a:rPr lang="sv-SE" b="1" i="0" dirty="0">
                <a:effectLst/>
                <a:latin typeface="Santral"/>
              </a:rPr>
              <a:t>Hur: </a:t>
            </a:r>
            <a:r>
              <a:rPr lang="sv-SE" b="0" i="0" dirty="0">
                <a:effectLst/>
                <a:latin typeface="Santral"/>
              </a:rPr>
              <a:t>Det kan till exempel göras via informationsmöten, regelbundna nyhetsbrev eller sociala medier, medlemsmöten med flera.</a:t>
            </a:r>
          </a:p>
          <a:p>
            <a:endParaRPr lang="sv-SE" b="0" i="0" dirty="0">
              <a:effectLst/>
              <a:latin typeface="Santral"/>
            </a:endParaRPr>
          </a:p>
          <a:p>
            <a:r>
              <a:rPr lang="sv-SE" b="0" i="0" dirty="0">
                <a:effectLst/>
                <a:latin typeface="Santral"/>
              </a:rPr>
              <a:t>Ett av ST:s verksamhetsmål är att öka kännedomen om ST och värva medlemmar, där kommunikation är en viktig komponent.</a:t>
            </a:r>
          </a:p>
          <a:p>
            <a:endParaRPr lang="sv-SE" dirty="0"/>
          </a:p>
          <a:p>
            <a:r>
              <a:rPr lang="sv-SE" b="1" dirty="0"/>
              <a:t>Vilka kanaler </a:t>
            </a:r>
            <a:r>
              <a:rPr lang="sv-SE" dirty="0"/>
              <a:t>ska och kan vi använda oss av?</a:t>
            </a:r>
          </a:p>
          <a:p>
            <a:r>
              <a:rPr lang="sv-SE" dirty="0"/>
              <a:t>E-post? Medlemsmöten, månadsbrev, sociala medier?</a:t>
            </a:r>
          </a:p>
          <a:p>
            <a:r>
              <a:rPr lang="sv-SE" dirty="0"/>
              <a:t>Intranätet, anslagstavlan.</a:t>
            </a:r>
          </a:p>
          <a:p>
            <a:endParaRPr lang="sv-SE" b="1" dirty="0"/>
          </a:p>
          <a:p>
            <a:endParaRPr lang="sv-SE" dirty="0"/>
          </a:p>
          <a:p>
            <a:pPr lvl="1"/>
            <a:endParaRPr lang="sv-SE" sz="2400" b="1" i="1" dirty="0">
              <a:cs typeface="Calibri"/>
            </a:endParaRPr>
          </a:p>
          <a:p>
            <a:pPr lvl="1"/>
            <a:endParaRPr lang="sv-SE" sz="2400" b="1" i="1" dirty="0">
              <a:cs typeface="Calibri"/>
            </a:endParaRPr>
          </a:p>
          <a:p>
            <a:endParaRPr lang="sv-SE" dirty="0"/>
          </a:p>
        </p:txBody>
      </p:sp>
      <p:sp>
        <p:nvSpPr>
          <p:cNvPr id="4" name="Platshållare för bildnummer 3"/>
          <p:cNvSpPr>
            <a:spLocks noGrp="1"/>
          </p:cNvSpPr>
          <p:nvPr>
            <p:ph type="sldNum" sz="quarter" idx="5"/>
          </p:nvPr>
        </p:nvSpPr>
        <p:spPr/>
        <p:txBody>
          <a:bodyPr/>
          <a:lstStyle/>
          <a:p>
            <a:fld id="{299C2A0E-0C44-C545-9B01-E851AA929C02}" type="slidenum">
              <a:rPr lang="sv-SE" smtClean="0"/>
              <a:t>12</a:t>
            </a:fld>
            <a:endParaRPr lang="sv-SE"/>
          </a:p>
        </p:txBody>
      </p:sp>
    </p:spTree>
    <p:extLst>
      <p:ext uri="{BB962C8B-B14F-4D97-AF65-F5344CB8AC3E}">
        <p14:creationId xmlns:p14="http://schemas.microsoft.com/office/powerpoint/2010/main" val="27625425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Här kan med fördel kompletteras med sådant som är aktuellt inom avdelningen. </a:t>
            </a:r>
          </a:p>
        </p:txBody>
      </p:sp>
      <p:sp>
        <p:nvSpPr>
          <p:cNvPr id="4" name="Platshållare för bildnummer 3"/>
          <p:cNvSpPr>
            <a:spLocks noGrp="1"/>
          </p:cNvSpPr>
          <p:nvPr>
            <p:ph type="sldNum" sz="quarter" idx="5"/>
          </p:nvPr>
        </p:nvSpPr>
        <p:spPr/>
        <p:txBody>
          <a:bodyPr/>
          <a:lstStyle/>
          <a:p>
            <a:fld id="{299C2A0E-0C44-C545-9B01-E851AA929C02}" type="slidenum">
              <a:rPr lang="sv-SE" smtClean="0"/>
              <a:t>13</a:t>
            </a:fld>
            <a:endParaRPr lang="sv-SE"/>
          </a:p>
        </p:txBody>
      </p:sp>
    </p:spTree>
    <p:extLst>
      <p:ext uri="{BB962C8B-B14F-4D97-AF65-F5344CB8AC3E}">
        <p14:creationId xmlns:p14="http://schemas.microsoft.com/office/powerpoint/2010/main" val="18914157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Nöjda medlemmar: medlemmarna känner att deras förtroendevalda är aktiva och förstår därför värdet av medlemskapet</a:t>
            </a:r>
          </a:p>
          <a:p>
            <a:endParaRPr lang="sv-SE" dirty="0"/>
          </a:p>
          <a:p>
            <a:r>
              <a:rPr lang="sv-SE" dirty="0"/>
              <a:t>Fler medlemmar: de nöjda medlemmarna berättar om ur bra deras fack är till andra och fler vill gå med i ST</a:t>
            </a:r>
          </a:p>
          <a:p>
            <a:endParaRPr lang="sv-SE" dirty="0"/>
          </a:p>
          <a:p>
            <a:r>
              <a:rPr lang="sv-SE" dirty="0"/>
              <a:t>Mer engagerade medlemmar: medlemmarna dras med av att redan förtroendevalda visar hur man gör skillnad och känner att de också vill vara med och göra förändring möjlig</a:t>
            </a:r>
          </a:p>
          <a:p>
            <a:endParaRPr lang="sv-SE" dirty="0"/>
          </a:p>
          <a:p>
            <a:r>
              <a:rPr lang="sv-SE" dirty="0"/>
              <a:t>Starkare position: Lojaliteten till facket ökar när fler ser värdet. Arbetsgivaren märker av engagemanget på arbetsplatsen och en förflyttning av positioner sker i förhandlingar, inställningar </a:t>
            </a:r>
            <a:r>
              <a:rPr lang="sv-SE"/>
              <a:t>till samverkan mm. </a:t>
            </a:r>
            <a:endParaRPr lang="sv-SE" dirty="0"/>
          </a:p>
        </p:txBody>
      </p:sp>
      <p:sp>
        <p:nvSpPr>
          <p:cNvPr id="4" name="Platshållare för bildnummer 3"/>
          <p:cNvSpPr>
            <a:spLocks noGrp="1"/>
          </p:cNvSpPr>
          <p:nvPr>
            <p:ph type="sldNum" sz="quarter" idx="5"/>
          </p:nvPr>
        </p:nvSpPr>
        <p:spPr/>
        <p:txBody>
          <a:bodyPr/>
          <a:lstStyle/>
          <a:p>
            <a:fld id="{299C2A0E-0C44-C545-9B01-E851AA929C02}" type="slidenum">
              <a:rPr lang="sv-SE" smtClean="0"/>
              <a:t>14</a:t>
            </a:fld>
            <a:endParaRPr lang="sv-SE"/>
          </a:p>
        </p:txBody>
      </p:sp>
    </p:spTree>
    <p:extLst>
      <p:ext uri="{BB962C8B-B14F-4D97-AF65-F5344CB8AC3E}">
        <p14:creationId xmlns:p14="http://schemas.microsoft.com/office/powerpoint/2010/main" val="16800792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Som arbetsplatsombud är det viktigt att ta reda på vad medlemmarna anser är viktiga frågor att driva.</a:t>
            </a:r>
          </a:p>
          <a:p>
            <a:r>
              <a:rPr lang="sv-SE" dirty="0"/>
              <a:t>Medlemmarna bestämmer vilka frågor som de vill att lokalfacket ska driva på arbetsplatsen.</a:t>
            </a:r>
          </a:p>
          <a:p>
            <a:r>
              <a:rPr lang="sv-SE" dirty="0"/>
              <a:t>Vidare så är det viktigt att jobba med synligheten, det vill säga göra den fackliga verksamheten synlig för medlemmar och potentiella medlemmar, visa vad ST gör och att engagemanget spelar roll.</a:t>
            </a:r>
          </a:p>
          <a:p>
            <a:r>
              <a:rPr lang="sv-SE" dirty="0"/>
              <a:t>Lokalfacket ska även utbilda medlemmar i fackliga frågor. Arbetsplatsombuden kan bolla upplägg med styrelsen eller utbildningsansvarig styrelsen.</a:t>
            </a:r>
          </a:p>
          <a:p>
            <a:endParaRPr lang="sv-SE" dirty="0"/>
          </a:p>
          <a:p>
            <a:r>
              <a:rPr lang="sv-SE" dirty="0"/>
              <a:t>Reflektera själv i 5 min och skriv ner 2-3 förslag. Prata ihop er i gruppen (exempelvis </a:t>
            </a:r>
            <a:r>
              <a:rPr lang="sv-SE" dirty="0" err="1"/>
              <a:t>bordsvis</a:t>
            </a:r>
            <a:r>
              <a:rPr lang="sv-SE" dirty="0"/>
              <a:t> eller annan lämplig uppdelning som ger 4-6 deltagare i en grupp) och presentera era förslag för varandra och enas gemensamt i gruppen om de 3 bästa förslagen. Presentera era 3 förslag till den stora gruppen. </a:t>
            </a:r>
          </a:p>
          <a:p>
            <a:endParaRPr lang="sv-SE" dirty="0"/>
          </a:p>
          <a:p>
            <a:endParaRPr lang="sv-SE" dirty="0"/>
          </a:p>
          <a:p>
            <a:endParaRPr lang="sv-SE" dirty="0"/>
          </a:p>
          <a:p>
            <a:endParaRPr lang="sv-SE" dirty="0"/>
          </a:p>
          <a:p>
            <a:endParaRPr lang="sv-SE" dirty="0"/>
          </a:p>
          <a:p>
            <a:endParaRPr lang="sv-SE" dirty="0"/>
          </a:p>
          <a:p>
            <a:endParaRPr lang="sv-SE" dirty="0"/>
          </a:p>
        </p:txBody>
      </p:sp>
      <p:sp>
        <p:nvSpPr>
          <p:cNvPr id="4" name="Platshållare för bildnummer 3"/>
          <p:cNvSpPr>
            <a:spLocks noGrp="1"/>
          </p:cNvSpPr>
          <p:nvPr>
            <p:ph type="sldNum" sz="quarter" idx="5"/>
          </p:nvPr>
        </p:nvSpPr>
        <p:spPr/>
        <p:txBody>
          <a:bodyPr/>
          <a:lstStyle/>
          <a:p>
            <a:fld id="{299C2A0E-0C44-C545-9B01-E851AA929C02}" type="slidenum">
              <a:rPr lang="sv-SE" smtClean="0"/>
              <a:t>15</a:t>
            </a:fld>
            <a:endParaRPr lang="sv-SE"/>
          </a:p>
        </p:txBody>
      </p:sp>
    </p:spTree>
    <p:extLst>
      <p:ext uri="{BB962C8B-B14F-4D97-AF65-F5344CB8AC3E}">
        <p14:creationId xmlns:p14="http://schemas.microsoft.com/office/powerpoint/2010/main" val="33017696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299C2A0E-0C44-C545-9B01-E851AA929C02}" type="slidenum">
              <a:rPr lang="sv-SE" smtClean="0"/>
              <a:t>16</a:t>
            </a:fld>
            <a:endParaRPr lang="sv-SE"/>
          </a:p>
        </p:txBody>
      </p:sp>
    </p:spTree>
    <p:extLst>
      <p:ext uri="{BB962C8B-B14F-4D97-AF65-F5344CB8AC3E}">
        <p14:creationId xmlns:p14="http://schemas.microsoft.com/office/powerpoint/2010/main" val="34497669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cs typeface="Calibri"/>
              </a:rPr>
              <a:t>Grundläggande lagstiftning på arbetsmarknaden</a:t>
            </a:r>
            <a:endParaRPr lang="sv-SE" dirty="0"/>
          </a:p>
          <a:p>
            <a:r>
              <a:rPr lang="sv-SE" dirty="0">
                <a:cs typeface="Calibri" panose="020F0502020204030204"/>
              </a:rPr>
              <a:t>Rätt för parterna att organisera sig (MBL)</a:t>
            </a:r>
          </a:p>
          <a:p>
            <a:r>
              <a:rPr lang="sv-SE" dirty="0">
                <a:cs typeface="Calibri" panose="020F0502020204030204"/>
              </a:rPr>
              <a:t>Rätt för organisationerna att förhandla (MBL)</a:t>
            </a:r>
          </a:p>
          <a:p>
            <a:r>
              <a:rPr lang="sv-SE" dirty="0">
                <a:cs typeface="Calibri" panose="020F0502020204030204"/>
              </a:rPr>
              <a:t>Överenskommelser i form av kollektivavtal</a:t>
            </a:r>
          </a:p>
          <a:p>
            <a:endParaRPr lang="sv-SE" dirty="0"/>
          </a:p>
          <a:p>
            <a:endParaRPr lang="sv-SE" dirty="0"/>
          </a:p>
          <a:p>
            <a:r>
              <a:rPr lang="sv-SE" dirty="0"/>
              <a:t>I Sverige är lagstiftningen på arbetsmarknaden mycket mindre än i många andra länder.</a:t>
            </a:r>
            <a:r>
              <a:rPr lang="sv-SE" baseline="0" dirty="0"/>
              <a:t> Dom lagar som finns är också i stor utsträckning dispositiva, alltså skrivna så, att man har rätt att enas om annat i kollektivavtal. Som exempel här kan nämnas semesterlagen och arbetstidslagen. Värt att nämna är också att Sverige till skillnad från många andra länder helt saknar lönelagstiftning, den frågan är helt lämnad till arbetsmarknadens parter.</a:t>
            </a:r>
          </a:p>
          <a:p>
            <a:endParaRPr lang="sv-SE" baseline="0" dirty="0"/>
          </a:p>
          <a:p>
            <a:r>
              <a:rPr lang="sv-SE" baseline="0" dirty="0"/>
              <a:t>Modellen bygger istället på att parterna organiserar sig, och att dessa organisationer enas om villkoren. Dom här rättigheterna finns angivna i MBL, och man brukar säga att ca 80% av alla villkor som du som anställd möter är resultat av just dessa överenskommelser, alltså kollektivavtal. Värt att nämna är att rätten att företräda genom förhandling enligt MBL ligger hos arbetstagarorganisationerna, inte hos medlemmen enskilt.</a:t>
            </a:r>
          </a:p>
          <a:p>
            <a:endParaRPr lang="sv-SE" baseline="0" dirty="0"/>
          </a:p>
          <a:p>
            <a:r>
              <a:rPr lang="sv-SE" baseline="0" dirty="0"/>
              <a:t>Modellen bygger vidare på tanken att dom kollektivavtal som tecknas centralt i sin tur ska vara möjliga att komplettera och anpassa lokalt. Därför är också en stor del av dom centrala kollektivavtalen liksom lagarna dispositiva. Ett exempel på detta är RALS, ramavtalet om löner i staten, som inte enbart lämnar öppet för lokala avtal, utan i viss omfattning förutsätter lokala avtal.</a:t>
            </a:r>
          </a:p>
          <a:p>
            <a:endParaRPr lang="sv-SE" dirty="0"/>
          </a:p>
        </p:txBody>
      </p:sp>
      <p:sp>
        <p:nvSpPr>
          <p:cNvPr id="4" name="Platshållare för bildnummer 3"/>
          <p:cNvSpPr>
            <a:spLocks noGrp="1"/>
          </p:cNvSpPr>
          <p:nvPr>
            <p:ph type="sldNum" sz="quarter" idx="5"/>
          </p:nvPr>
        </p:nvSpPr>
        <p:spPr/>
        <p:txBody>
          <a:bodyPr/>
          <a:lstStyle/>
          <a:p>
            <a:fld id="{5F5ECC43-FF2B-42E4-A516-C83C1CBE7C15}" type="slidenum">
              <a:rPr lang="sv-SE" smtClean="0"/>
              <a:t>17</a:t>
            </a:fld>
            <a:endParaRPr lang="sv-SE"/>
          </a:p>
        </p:txBody>
      </p:sp>
    </p:spTree>
    <p:extLst>
      <p:ext uri="{BB962C8B-B14F-4D97-AF65-F5344CB8AC3E}">
        <p14:creationId xmlns:p14="http://schemas.microsoft.com/office/powerpoint/2010/main" val="42525079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439738" y="1254125"/>
            <a:ext cx="6010275" cy="3381375"/>
          </a:xfrm>
        </p:spPr>
      </p:sp>
      <p:sp>
        <p:nvSpPr>
          <p:cNvPr id="3" name="Platshållare för anteckningar 2"/>
          <p:cNvSpPr>
            <a:spLocks noGrp="1"/>
          </p:cNvSpPr>
          <p:nvPr>
            <p:ph type="body" idx="1"/>
          </p:nvPr>
        </p:nvSpPr>
        <p:spPr/>
        <p:txBody>
          <a:bodyPr/>
          <a:lstStyle/>
          <a:p>
            <a:pPr marL="153035" indent="-153035">
              <a:buClr>
                <a:srgbClr val="FF33CC"/>
              </a:buClr>
              <a:defRPr/>
            </a:pPr>
            <a:r>
              <a:rPr lang="sv-SE" sz="1600" dirty="0">
                <a:solidFill>
                  <a:schemeClr val="tx2"/>
                </a:solidFill>
                <a:latin typeface="HelveticaNeueLT Std Lt"/>
                <a:cs typeface="Arial"/>
              </a:rPr>
              <a:t>Enligt lag har man rätt till övertid för arbete som överstiger normal arbetstid. Med kollektivavtalet har man rätt till ersättning i form av övertidstillägg eller kompensationsledighet. </a:t>
            </a:r>
          </a:p>
          <a:p>
            <a:pPr marL="153035" marR="0" lvl="0" indent="-153035" algn="l" defTabSz="914400" rtl="0" eaLnBrk="1" fontAlgn="auto" latinLnBrk="0" hangingPunct="1">
              <a:lnSpc>
                <a:spcPct val="100000"/>
              </a:lnSpc>
              <a:spcBef>
                <a:spcPts val="0"/>
              </a:spcBef>
              <a:spcAft>
                <a:spcPts val="0"/>
              </a:spcAft>
              <a:buClr>
                <a:srgbClr val="FF33CC"/>
              </a:buClr>
              <a:buSzTx/>
              <a:buFontTx/>
              <a:buNone/>
              <a:tabLst/>
              <a:defRPr/>
            </a:pPr>
            <a:endParaRPr lang="sv-SE" sz="1600" dirty="0">
              <a:solidFill>
                <a:schemeClr val="tx2"/>
              </a:solidFill>
              <a:latin typeface="HelveticaNeueLT Std Lt"/>
              <a:cs typeface="Arial"/>
            </a:endParaRPr>
          </a:p>
          <a:p>
            <a:pPr marL="153035" indent="-153035">
              <a:buClr>
                <a:srgbClr val="FF33CC"/>
              </a:buClr>
              <a:defRPr/>
            </a:pPr>
            <a:r>
              <a:rPr lang="sv-SE" sz="1600" dirty="0">
                <a:solidFill>
                  <a:schemeClr val="tx2"/>
                </a:solidFill>
                <a:latin typeface="HelveticaNeueLT Std Lt"/>
                <a:cs typeface="Arial"/>
              </a:rPr>
              <a:t>Enligt lag har man rätt till sjuklön de första 14 dagarna från arbetsgivaren och därefter sjukpenning från försäkringskassan. Med ett kollektivavtal har man rätt till en extra ersättning när man är sjukskriven. </a:t>
            </a:r>
          </a:p>
          <a:p>
            <a:pPr marL="153035" marR="0" lvl="0" indent="-153035" algn="l" defTabSz="914400" rtl="0" eaLnBrk="1" fontAlgn="auto" latinLnBrk="0" hangingPunct="1">
              <a:lnSpc>
                <a:spcPct val="100000"/>
              </a:lnSpc>
              <a:spcBef>
                <a:spcPts val="0"/>
              </a:spcBef>
              <a:spcAft>
                <a:spcPts val="0"/>
              </a:spcAft>
              <a:buClr>
                <a:srgbClr val="FF33CC"/>
              </a:buClr>
              <a:buSzTx/>
              <a:buFontTx/>
              <a:buNone/>
              <a:tabLst/>
              <a:defRPr/>
            </a:pPr>
            <a:endParaRPr lang="sv-SE" sz="1600" dirty="0">
              <a:solidFill>
                <a:schemeClr val="tx2"/>
              </a:solidFill>
              <a:latin typeface="HelveticaNeueLT Std Lt"/>
              <a:cs typeface="Arial"/>
            </a:endParaRPr>
          </a:p>
          <a:p>
            <a:pPr marL="153035" indent="-153035">
              <a:buClr>
                <a:srgbClr val="FF33CC"/>
              </a:buClr>
            </a:pPr>
            <a:r>
              <a:rPr lang="sv-SE" sz="1600" dirty="0">
                <a:solidFill>
                  <a:schemeClr val="tx2"/>
                </a:solidFill>
                <a:latin typeface="HelveticaNeueLT Std Lt"/>
                <a:cs typeface="Arial"/>
              </a:rPr>
              <a:t>Enligt lag har man rätt till allmän pension från staten. Med ett kollektivavtal får du som anställd också tjänstepension, som utgör en viktig del av din totala pension och dig en bättre ekonomi som pensionär. </a:t>
            </a:r>
          </a:p>
          <a:p>
            <a:pPr marL="153035" indent="-153035">
              <a:buClr>
                <a:srgbClr val="FF33CC"/>
              </a:buClr>
            </a:pPr>
            <a:endParaRPr lang="sv-SE" sz="1600" dirty="0">
              <a:solidFill>
                <a:schemeClr val="tx2"/>
              </a:solidFill>
              <a:latin typeface="HelveticaNeueLT Std Lt"/>
              <a:cs typeface="Arial"/>
            </a:endParaRPr>
          </a:p>
          <a:p>
            <a:pPr marL="153035" indent="-153035">
              <a:buClr>
                <a:srgbClr val="FF33CC"/>
              </a:buClr>
            </a:pPr>
            <a:r>
              <a:rPr lang="sv-SE" sz="1600" dirty="0">
                <a:solidFill>
                  <a:schemeClr val="tx2"/>
                </a:solidFill>
                <a:latin typeface="HelveticaNeueLT Std Lt"/>
                <a:cs typeface="Arial"/>
              </a:rPr>
              <a:t>Du har enligt lag rätt till 25 dagars semester per år. Med ett kollektivavtal har man ofta fler semesterdagar än det som regleras i lagen. </a:t>
            </a:r>
          </a:p>
          <a:p>
            <a:pPr marL="153035" indent="-153035">
              <a:buClr>
                <a:srgbClr val="FF33CC"/>
              </a:buClr>
            </a:pPr>
            <a:endParaRPr lang="sv-SE" sz="1600" dirty="0">
              <a:solidFill>
                <a:schemeClr val="tx2"/>
              </a:solidFill>
              <a:latin typeface="HelveticaNeueLT Std Lt"/>
              <a:cs typeface="Arial"/>
            </a:endParaRPr>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5ECC43-FF2B-42E4-A516-C83C1CBE7C15}"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51836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Ca 45 minuter i anspråk enligt samma upplägg som tidigare dvs först egen reflektion följt av bordsvisa samtal för att sedan avsluta i helgrupp. </a:t>
            </a:r>
          </a:p>
          <a:p>
            <a:endParaRPr lang="sv-SE" dirty="0"/>
          </a:p>
        </p:txBody>
      </p:sp>
      <p:sp>
        <p:nvSpPr>
          <p:cNvPr id="4" name="Platshållare för bildnummer 3"/>
          <p:cNvSpPr>
            <a:spLocks noGrp="1"/>
          </p:cNvSpPr>
          <p:nvPr>
            <p:ph type="sldNum" sz="quarter" idx="5"/>
          </p:nvPr>
        </p:nvSpPr>
        <p:spPr/>
        <p:txBody>
          <a:bodyPr/>
          <a:lstStyle/>
          <a:p>
            <a:fld id="{299C2A0E-0C44-C545-9B01-E851AA929C02}" type="slidenum">
              <a:rPr lang="sv-SE" smtClean="0"/>
              <a:t>19</a:t>
            </a:fld>
            <a:endParaRPr lang="sv-SE"/>
          </a:p>
        </p:txBody>
      </p:sp>
    </p:spTree>
    <p:extLst>
      <p:ext uri="{BB962C8B-B14F-4D97-AF65-F5344CB8AC3E}">
        <p14:creationId xmlns:p14="http://schemas.microsoft.com/office/powerpoint/2010/main" val="1321075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299C2A0E-0C44-C545-9B01-E851AA929C02}" type="slidenum">
              <a:rPr lang="sv-SE" smtClean="0"/>
              <a:t>2</a:t>
            </a:fld>
            <a:endParaRPr lang="sv-SE"/>
          </a:p>
        </p:txBody>
      </p:sp>
    </p:spTree>
    <p:extLst>
      <p:ext uri="{BB962C8B-B14F-4D97-AF65-F5344CB8AC3E}">
        <p14:creationId xmlns:p14="http://schemas.microsoft.com/office/powerpoint/2010/main" val="16391925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439738" y="1254125"/>
            <a:ext cx="6010275" cy="3381375"/>
          </a:xfrm>
        </p:spPr>
      </p:sp>
      <p:sp>
        <p:nvSpPr>
          <p:cNvPr id="3" name="Platshållare för anteckningar 2"/>
          <p:cNvSpPr>
            <a:spLocks noGrp="1"/>
          </p:cNvSpPr>
          <p:nvPr>
            <p:ph type="body" idx="1"/>
          </p:nvPr>
        </p:nvSpPr>
        <p:spPr/>
        <p:txBody>
          <a:bodyPr/>
          <a:lstStyle/>
          <a:p>
            <a:r>
              <a:rPr lang="sv-SE" dirty="0"/>
              <a:t>Kollektivavtalet existerar tack vara att så många har valt att gå med i facket. Ju fler som går med, desto bättre förhandlingsstyrka har vi. Vilket i sin tur kan ge ännu bättre avtal som gagnar alla på arbetsplatsen. </a:t>
            </a:r>
          </a:p>
          <a:p>
            <a:r>
              <a:rPr lang="sv-SE" dirty="0"/>
              <a:t>Det är vår förhandlingsstyrka som har gjort att vi har kunnat få exempelvis tjänstepension eller extra semesterdagar.</a:t>
            </a:r>
            <a:endParaRPr lang="sv-SE" dirty="0">
              <a:cs typeface="Calibri"/>
            </a:endParaRPr>
          </a:p>
          <a:p>
            <a:endParaRPr lang="sv-SE"/>
          </a:p>
          <a:p>
            <a:r>
              <a:rPr lang="sv-SE" dirty="0"/>
              <a:t>Många medlemmar ger ett starkt förbund som är en förutsättning för att behålla och förbättra våra villkor/vårt kollektivavtal!</a:t>
            </a:r>
            <a:endParaRPr lang="sv-SE" dirty="0">
              <a:cs typeface="Calibri"/>
            </a:endParaRPr>
          </a:p>
          <a:p>
            <a:endParaRPr lang="sv-SE">
              <a:cs typeface="Calibri"/>
            </a:endParaRPr>
          </a:p>
          <a:p>
            <a:endParaRPr lang="sv-SE">
              <a:cs typeface="Calibri"/>
            </a:endParaRPr>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B71AC7-A937-4FF4-8B2C-89ACA5EFD20D}" type="slidenum">
              <a:rPr kumimoji="0" lang="sv-SE"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sv-S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623672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cs typeface="Calibri"/>
              </a:rPr>
              <a:t>Fackförbundet</a:t>
            </a:r>
            <a:r>
              <a:rPr lang="en-US" dirty="0">
                <a:cs typeface="Calibri"/>
              </a:rPr>
              <a:t> ST </a:t>
            </a:r>
            <a:r>
              <a:rPr lang="en-US" dirty="0" err="1">
                <a:cs typeface="Calibri"/>
              </a:rPr>
              <a:t>är</a:t>
            </a:r>
            <a:r>
              <a:rPr lang="en-US" dirty="0">
                <a:cs typeface="Calibri"/>
              </a:rPr>
              <a:t> det </a:t>
            </a:r>
            <a:r>
              <a:rPr lang="en-US" dirty="0" err="1">
                <a:cs typeface="Calibri"/>
              </a:rPr>
              <a:t>ledande</a:t>
            </a:r>
            <a:r>
              <a:rPr lang="en-US" dirty="0">
                <a:cs typeface="Calibri"/>
              </a:rPr>
              <a:t> </a:t>
            </a:r>
            <a:r>
              <a:rPr lang="en-US" dirty="0" err="1">
                <a:cs typeface="Calibri"/>
              </a:rPr>
              <a:t>fackförbundet</a:t>
            </a:r>
            <a:r>
              <a:rPr lang="en-US" dirty="0">
                <a:cs typeface="Calibri"/>
              </a:rPr>
              <a:t> för dig </a:t>
            </a:r>
            <a:r>
              <a:rPr lang="en-US" dirty="0" err="1">
                <a:cs typeface="Calibri"/>
              </a:rPr>
              <a:t>som</a:t>
            </a:r>
            <a:r>
              <a:rPr lang="en-US" dirty="0">
                <a:cs typeface="Calibri"/>
              </a:rPr>
              <a:t> </a:t>
            </a:r>
            <a:r>
              <a:rPr lang="en-US" dirty="0" err="1">
                <a:cs typeface="Calibri"/>
              </a:rPr>
              <a:t>jobbar</a:t>
            </a:r>
            <a:r>
              <a:rPr lang="en-US" dirty="0">
                <a:cs typeface="Calibri"/>
              </a:rPr>
              <a:t> </a:t>
            </a:r>
            <a:r>
              <a:rPr lang="en-US" dirty="0" err="1">
                <a:cs typeface="Calibri"/>
              </a:rPr>
              <a:t>på</a:t>
            </a:r>
            <a:r>
              <a:rPr lang="en-US" dirty="0">
                <a:cs typeface="Calibri"/>
              </a:rPr>
              <a:t> </a:t>
            </a:r>
            <a:r>
              <a:rPr lang="en-US" dirty="0" err="1">
                <a:cs typeface="Calibri"/>
              </a:rPr>
              <a:t>statlig</a:t>
            </a:r>
            <a:r>
              <a:rPr lang="en-US" dirty="0">
                <a:cs typeface="Calibri"/>
              </a:rPr>
              <a:t> </a:t>
            </a:r>
            <a:r>
              <a:rPr lang="en-US" dirty="0" err="1">
                <a:cs typeface="Calibri"/>
              </a:rPr>
              <a:t>uppdrag</a:t>
            </a:r>
            <a:r>
              <a:rPr lang="en-US" dirty="0">
                <a:cs typeface="Calibri"/>
              </a:rPr>
              <a:t>, det </a:t>
            </a:r>
            <a:r>
              <a:rPr lang="en-US" dirty="0" err="1">
                <a:cs typeface="Calibri"/>
              </a:rPr>
              <a:t>gör</a:t>
            </a:r>
            <a:r>
              <a:rPr lang="en-US" dirty="0">
                <a:cs typeface="Calibri"/>
              </a:rPr>
              <a:t> </a:t>
            </a:r>
            <a:r>
              <a:rPr lang="en-US" dirty="0" err="1">
                <a:cs typeface="Calibri"/>
              </a:rPr>
              <a:t>att</a:t>
            </a:r>
            <a:r>
              <a:rPr lang="en-US" dirty="0">
                <a:cs typeface="Calibri"/>
              </a:rPr>
              <a:t> vi </a:t>
            </a:r>
            <a:r>
              <a:rPr lang="en-US" dirty="0" err="1">
                <a:cs typeface="Calibri"/>
              </a:rPr>
              <a:t>är</a:t>
            </a:r>
            <a:r>
              <a:rPr lang="en-US" dirty="0">
                <a:cs typeface="Calibri"/>
              </a:rPr>
              <a:t> </a:t>
            </a:r>
            <a:r>
              <a:rPr lang="en-US" dirty="0" err="1">
                <a:cs typeface="Calibri"/>
              </a:rPr>
              <a:t>experter</a:t>
            </a:r>
            <a:r>
              <a:rPr lang="en-US" dirty="0">
                <a:cs typeface="Calibri"/>
              </a:rPr>
              <a:t> </a:t>
            </a:r>
            <a:r>
              <a:rPr lang="en-US" dirty="0" err="1">
                <a:cs typeface="Calibri"/>
              </a:rPr>
              <a:t>på</a:t>
            </a:r>
            <a:r>
              <a:rPr lang="en-US" dirty="0">
                <a:cs typeface="Calibri"/>
              </a:rPr>
              <a:t> </a:t>
            </a:r>
            <a:r>
              <a:rPr lang="en-US" dirty="0" err="1">
                <a:cs typeface="Calibri"/>
              </a:rPr>
              <a:t>staten</a:t>
            </a:r>
            <a:r>
              <a:rPr lang="en-US" dirty="0">
                <a:cs typeface="Calibri"/>
              </a:rPr>
              <a:t>. Vi </a:t>
            </a:r>
            <a:r>
              <a:rPr lang="en-US" dirty="0" err="1">
                <a:cs typeface="Calibri"/>
              </a:rPr>
              <a:t>har</a:t>
            </a:r>
            <a:r>
              <a:rPr lang="en-US" dirty="0">
                <a:cs typeface="Calibri"/>
              </a:rPr>
              <a:t> </a:t>
            </a:r>
            <a:r>
              <a:rPr lang="en-US" dirty="0" err="1">
                <a:cs typeface="Calibri"/>
              </a:rPr>
              <a:t>en</a:t>
            </a:r>
            <a:r>
              <a:rPr lang="en-US" dirty="0">
                <a:cs typeface="Calibri"/>
              </a:rPr>
              <a:t> </a:t>
            </a:r>
            <a:r>
              <a:rPr lang="en-US" dirty="0" err="1">
                <a:cs typeface="Calibri"/>
              </a:rPr>
              <a:t>unik</a:t>
            </a:r>
            <a:r>
              <a:rPr lang="en-US" dirty="0">
                <a:cs typeface="Calibri"/>
              </a:rPr>
              <a:t> </a:t>
            </a:r>
            <a:r>
              <a:rPr lang="en-US" dirty="0" err="1">
                <a:cs typeface="Calibri"/>
              </a:rPr>
              <a:t>kunskap</a:t>
            </a:r>
            <a:r>
              <a:rPr lang="en-US" dirty="0">
                <a:cs typeface="Calibri"/>
              </a:rPr>
              <a:t> om </a:t>
            </a:r>
            <a:r>
              <a:rPr lang="en-US" dirty="0" err="1">
                <a:cs typeface="Calibri"/>
              </a:rPr>
              <a:t>hur</a:t>
            </a:r>
            <a:r>
              <a:rPr lang="en-US" dirty="0">
                <a:cs typeface="Calibri"/>
              </a:rPr>
              <a:t> det </a:t>
            </a:r>
            <a:r>
              <a:rPr lang="en-US" dirty="0" err="1">
                <a:cs typeface="Calibri"/>
              </a:rPr>
              <a:t>är</a:t>
            </a:r>
            <a:r>
              <a:rPr lang="en-US" dirty="0">
                <a:cs typeface="Calibri"/>
              </a:rPr>
              <a:t> </a:t>
            </a:r>
            <a:r>
              <a:rPr lang="en-US" dirty="0" err="1">
                <a:cs typeface="Calibri"/>
              </a:rPr>
              <a:t>att</a:t>
            </a:r>
            <a:r>
              <a:rPr lang="en-US" dirty="0">
                <a:cs typeface="Calibri"/>
              </a:rPr>
              <a:t> </a:t>
            </a:r>
            <a:r>
              <a:rPr lang="en-US" dirty="0" err="1">
                <a:cs typeface="Calibri"/>
              </a:rPr>
              <a:t>arbeta</a:t>
            </a:r>
            <a:r>
              <a:rPr lang="en-US" dirty="0">
                <a:cs typeface="Calibri"/>
              </a:rPr>
              <a:t> </a:t>
            </a:r>
            <a:r>
              <a:rPr lang="en-US" dirty="0" err="1">
                <a:cs typeface="Calibri"/>
              </a:rPr>
              <a:t>på</a:t>
            </a:r>
            <a:r>
              <a:rPr lang="en-US" dirty="0">
                <a:cs typeface="Calibri"/>
              </a:rPr>
              <a:t> </a:t>
            </a:r>
            <a:r>
              <a:rPr lang="en-US" dirty="0" err="1">
                <a:cs typeface="Calibri"/>
              </a:rPr>
              <a:t>samhällets</a:t>
            </a:r>
            <a:r>
              <a:rPr lang="en-US" dirty="0">
                <a:cs typeface="Calibri"/>
              </a:rPr>
              <a:t> </a:t>
            </a:r>
            <a:r>
              <a:rPr lang="en-US" dirty="0" err="1">
                <a:cs typeface="Calibri"/>
              </a:rPr>
              <a:t>och</a:t>
            </a:r>
            <a:r>
              <a:rPr lang="en-US" dirty="0">
                <a:cs typeface="Calibri"/>
              </a:rPr>
              <a:t> </a:t>
            </a:r>
            <a:r>
              <a:rPr lang="en-US" dirty="0" err="1">
                <a:cs typeface="Calibri"/>
              </a:rPr>
              <a:t>statens</a:t>
            </a:r>
            <a:r>
              <a:rPr lang="en-US" dirty="0">
                <a:cs typeface="Calibri"/>
              </a:rPr>
              <a:t> </a:t>
            </a:r>
            <a:r>
              <a:rPr lang="en-US" dirty="0" err="1">
                <a:cs typeface="Calibri"/>
              </a:rPr>
              <a:t>uppdrag</a:t>
            </a:r>
            <a:r>
              <a:rPr lang="en-US" dirty="0">
                <a:cs typeface="Calibri"/>
              </a:rPr>
              <a:t>. </a:t>
            </a:r>
            <a:r>
              <a:rPr lang="sv-SE" sz="1200" kern="1200" dirty="0">
                <a:solidFill>
                  <a:schemeClr val="tx1"/>
                </a:solidFill>
                <a:effectLst/>
                <a:latin typeface="+mn-lt"/>
                <a:ea typeface="+mn-ea"/>
                <a:cs typeface="+mn-cs"/>
              </a:rPr>
              <a:t>Vi jobbar för att alla våra medlemmar ska ha förutsättningar att göra ett så gott jobb som möjligt – för det gynnar inte bara våra medlemmar utan även medborgarna.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Vi är ett fackförbund för alla på arbetsplatsen - Vi är övertygade om att alla anställda tjänar på att vara medlemmar i samma fackförbund istället för att dela upp sig i olika yrkesförbund.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Vi är ett tillgängligt facket förbund. Som medlem har du alltid någon att fråga om dina villkor, din arbetsmiljö och din lön. Våra förtroendevalda kan på plats ge dig den vägledning och det stöd du behöver. Du kan också ringa eller mejla ST Direkt.</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Vi är medlem i TCO och är partipolitiskt obundet. När vi tar ställning i politiska frågor gör vi det utifrån medlemmars intressen och i syfte att förbättra medlemmars villkor – aldrig utifrån partipolitisk grund.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dirty="0">
              <a:solidFill>
                <a:schemeClr val="tx1"/>
              </a:solidFill>
              <a:effectLst/>
              <a:latin typeface="+mn-lt"/>
              <a:ea typeface="+mn-ea"/>
              <a:cs typeface="+mn-cs"/>
            </a:endParaRPr>
          </a:p>
          <a:p>
            <a:r>
              <a:rPr lang="sv-SE" dirty="0">
                <a:cs typeface="Calibri"/>
              </a:rPr>
              <a:t>Vi arbetar hela tiden för att öka mervärdet och tryggheten för dig som medlem. I medlemskapet finns många förmåner, från inkomstförsäkring till karriärcoach. </a:t>
            </a:r>
          </a:p>
          <a:p>
            <a:endParaRPr lang="sv-SE" dirty="0">
              <a:cs typeface="Calibri"/>
            </a:endParaRPr>
          </a:p>
          <a:p>
            <a:endParaRPr lang="sv-S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dirty="0">
              <a:solidFill>
                <a:schemeClr val="tx1"/>
              </a:solidFill>
              <a:effectLst/>
              <a:latin typeface="+mn-lt"/>
              <a:ea typeface="+mn-ea"/>
              <a:cs typeface="+mn-cs"/>
            </a:endParaRPr>
          </a:p>
          <a:p>
            <a:endParaRPr lang="en-US" dirty="0">
              <a:cs typeface="Calibri"/>
            </a:endParaRPr>
          </a:p>
          <a:p>
            <a:endParaRPr lang="en-US" dirty="0">
              <a:cs typeface="Calibri"/>
            </a:endParaRPr>
          </a:p>
          <a:p>
            <a:endParaRPr lang="en-US" dirty="0">
              <a:cs typeface="Calibri"/>
            </a:endParaRPr>
          </a:p>
          <a:p>
            <a:endParaRPr lang="sv-SE" dirty="0"/>
          </a:p>
        </p:txBody>
      </p:sp>
      <p:sp>
        <p:nvSpPr>
          <p:cNvPr id="4" name="Platshållare för bildnummer 3"/>
          <p:cNvSpPr>
            <a:spLocks noGrp="1"/>
          </p:cNvSpPr>
          <p:nvPr>
            <p:ph type="sldNum" sz="quarter" idx="5"/>
          </p:nvPr>
        </p:nvSpPr>
        <p:spPr/>
        <p:txBody>
          <a:bodyPr/>
          <a:lstStyle/>
          <a:p>
            <a:fld id="{5F5ECC43-FF2B-42E4-A516-C83C1CBE7C15}" type="slidenum">
              <a:rPr lang="sv-SE" smtClean="0"/>
              <a:t>21</a:t>
            </a:fld>
            <a:endParaRPr lang="sv-SE"/>
          </a:p>
        </p:txBody>
      </p:sp>
    </p:spTree>
    <p:extLst>
      <p:ext uri="{BB962C8B-B14F-4D97-AF65-F5344CB8AC3E}">
        <p14:creationId xmlns:p14="http://schemas.microsoft.com/office/powerpoint/2010/main" val="10306117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eaLnBrk="1" hangingPunct="1"/>
            <a:endParaRPr lang="sv-SE" altLang="sv-SE" sz="1200" dirty="0">
              <a:latin typeface="+mn-lt"/>
              <a:cs typeface="+mn-cs"/>
            </a:endParaRPr>
          </a:p>
          <a:p>
            <a:pPr eaLnBrk="1" hangingPunct="1"/>
            <a:r>
              <a:rPr lang="sv-SE" altLang="sv-SE" sz="1200" b="1" dirty="0">
                <a:latin typeface="+mn-lt"/>
                <a:cs typeface="+mn-cs"/>
              </a:rPr>
              <a:t>Regelbunden synlighet och kommunikation:</a:t>
            </a:r>
          </a:p>
          <a:p>
            <a:pPr eaLnBrk="1" hangingPunct="1"/>
            <a:r>
              <a:rPr lang="sv-SE" b="0" i="0" dirty="0">
                <a:effectLst/>
                <a:latin typeface="Santral"/>
              </a:rPr>
              <a:t>Skapa en tydlig tanke kring vart och när ni vill synas på arbetsplatsen/arbetsplatserna. Fundera också på hur, när och var ni kan kommunicera med såväl befintliga som icke medlemmar. Exempel på sådant kan vara regelbundna möten ex. "Facklig kvart", facklig fika, tävlingar, aktuella ämnen eller ett återkommande informationsbrev som ges ut regelbundet och medlemsmöten.</a:t>
            </a:r>
            <a:endParaRPr lang="sv-SE" altLang="sv-SE" sz="1200" b="1" dirty="0">
              <a:latin typeface="+mn-lt"/>
              <a:cs typeface="+mn-cs"/>
            </a:endParaRPr>
          </a:p>
          <a:p>
            <a:pPr eaLnBrk="1" hangingPunct="1"/>
            <a:endParaRPr lang="sv-SE" altLang="sv-SE" sz="1200" dirty="0">
              <a:latin typeface="+mn-lt"/>
              <a:cs typeface="+mn-cs"/>
            </a:endParaRPr>
          </a:p>
          <a:p>
            <a:r>
              <a:rPr lang="sv-SE" b="1" dirty="0"/>
              <a:t>Välkomna nyanställda:</a:t>
            </a:r>
          </a:p>
          <a:p>
            <a:r>
              <a:rPr lang="sv-SE" b="0" i="0" dirty="0">
                <a:effectLst/>
                <a:latin typeface="Santral"/>
              </a:rPr>
              <a:t>Att säga hej och välkommen till  nyanställda på er arbetsplats/arbetsplatser är den viktigaste och ibland enklaste sättet för att öka antalet medlemmar. Att hälsa välkommen till arbetsplatsen skall ske inom de två första veckorna. Antingen via mail eller personligen. Glöm inte att ställa frågan "Vill du bli medlem?</a:t>
            </a:r>
          </a:p>
          <a:p>
            <a:endParaRPr lang="sv-SE" b="1" i="0" dirty="0">
              <a:effectLst/>
              <a:latin typeface="Santral"/>
            </a:endParaRPr>
          </a:p>
          <a:p>
            <a:r>
              <a:rPr lang="sv-SE" b="1" i="0" dirty="0">
                <a:effectLst/>
                <a:latin typeface="Santral"/>
              </a:rPr>
              <a:t>Kontinuerliga medlemsmöten:</a:t>
            </a:r>
          </a:p>
          <a:p>
            <a:r>
              <a:rPr lang="sv-SE" b="0" i="0" dirty="0">
                <a:effectLst/>
                <a:latin typeface="Santral"/>
              </a:rPr>
              <a:t>Även om få dyker upp till en början så håll i, för att med kontinuitet så bygger man upp ett förtroende och en medvetenhet att en gång i månaden har facket ett medlemsmöte.</a:t>
            </a:r>
          </a:p>
          <a:p>
            <a:endParaRPr lang="sv-SE" b="0" i="0" dirty="0">
              <a:effectLst/>
              <a:latin typeface="Santral"/>
            </a:endParaRPr>
          </a:p>
          <a:p>
            <a:r>
              <a:rPr lang="sv-SE" b="1" i="0" dirty="0">
                <a:effectLst/>
                <a:latin typeface="Santral"/>
              </a:rPr>
              <a:t>Bygga värvningsaktiviteter kring sakfrågor:</a:t>
            </a:r>
          </a:p>
          <a:p>
            <a:r>
              <a:rPr lang="sv-SE" b="0" i="0" dirty="0">
                <a:effectLst/>
                <a:latin typeface="Santral"/>
              </a:rPr>
              <a:t>Finns det några aktuella sakfrågor eller teman som det går att bygga värvningsaktiviteter kring? Exempel på teman är arbetsmiljö, löneförhandlingar, jämställdhet eller avtalsrörelsen?</a:t>
            </a:r>
          </a:p>
          <a:p>
            <a:endParaRPr lang="sv-SE" b="0" i="0" dirty="0">
              <a:effectLst/>
              <a:latin typeface="Santral"/>
            </a:endParaRPr>
          </a:p>
          <a:p>
            <a:r>
              <a:rPr lang="sv-SE" b="1" i="0" dirty="0">
                <a:effectLst/>
                <a:latin typeface="Santral"/>
              </a:rPr>
              <a:t>Ställa frågan om medlemskap: </a:t>
            </a:r>
            <a:r>
              <a:rPr lang="sv-SE" b="0" i="0" dirty="0">
                <a:effectLst/>
                <a:latin typeface="Santral"/>
              </a:rPr>
              <a:t>är ett effektivt sätt att värva och att konkret kunna föra en diskussion kring vikten och fördelen med ett medlemskap.</a:t>
            </a:r>
          </a:p>
          <a:p>
            <a:endParaRPr lang="sv-SE" b="0" i="0" dirty="0">
              <a:effectLst/>
              <a:latin typeface="Santral"/>
            </a:endParaRPr>
          </a:p>
          <a:p>
            <a:r>
              <a:rPr lang="sv-SE" b="1" i="0" dirty="0">
                <a:effectLst/>
                <a:latin typeface="Santral"/>
              </a:rPr>
              <a:t>Nätverk (värvningsnätverk): </a:t>
            </a:r>
            <a:r>
              <a:rPr lang="sv-SE" b="0" i="0" dirty="0">
                <a:effectLst/>
                <a:latin typeface="Santral"/>
              </a:rPr>
              <a:t>är ett bra sätt att utbyta erfarenheter, framgångsfaktorer och ha möjligheten att bolla med andra värvningsansvariga kring värvningsfrågor. Finns det något nätverk i avdelningen/sektionen? </a:t>
            </a:r>
            <a:endParaRPr lang="sv-SE" b="1" i="0" dirty="0">
              <a:effectLst/>
              <a:latin typeface="Santral"/>
            </a:endParaRPr>
          </a:p>
          <a:p>
            <a:endParaRPr lang="sv-SE" b="0" i="0" dirty="0">
              <a:effectLst/>
              <a:latin typeface="Santral"/>
            </a:endParaRPr>
          </a:p>
          <a:p>
            <a:r>
              <a:rPr lang="sv-SE" b="1" i="0" dirty="0">
                <a:effectLst/>
                <a:latin typeface="Santral"/>
              </a:rPr>
              <a:t>Hålla ut:</a:t>
            </a:r>
          </a:p>
          <a:p>
            <a:r>
              <a:rPr lang="sv-SE" b="0" i="0" dirty="0">
                <a:effectLst/>
                <a:latin typeface="Santral"/>
              </a:rPr>
              <a:t>Resultat tar ibland lång tid. Att öka antalet medlemmar är ett långsiktigt arbete och det är därför viktigt att orka och vilja hålla i, trots att resultatet inte alltid syns på en gång. </a:t>
            </a:r>
            <a:endParaRPr lang="sv-SE" b="1" dirty="0"/>
          </a:p>
        </p:txBody>
      </p:sp>
      <p:sp>
        <p:nvSpPr>
          <p:cNvPr id="4" name="Platshållare för bildnummer 3"/>
          <p:cNvSpPr>
            <a:spLocks noGrp="1"/>
          </p:cNvSpPr>
          <p:nvPr>
            <p:ph type="sldNum" sz="quarter" idx="5"/>
          </p:nvPr>
        </p:nvSpPr>
        <p:spPr/>
        <p:txBody>
          <a:bodyPr/>
          <a:lstStyle/>
          <a:p>
            <a:fld id="{299C2A0E-0C44-C545-9B01-E851AA929C02}" type="slidenum">
              <a:rPr lang="sv-SE" smtClean="0"/>
              <a:t>22</a:t>
            </a:fld>
            <a:endParaRPr lang="sv-SE"/>
          </a:p>
        </p:txBody>
      </p:sp>
    </p:spTree>
    <p:extLst>
      <p:ext uri="{BB962C8B-B14F-4D97-AF65-F5344CB8AC3E}">
        <p14:creationId xmlns:p14="http://schemas.microsoft.com/office/powerpoint/2010/main" val="112818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107000"/>
              </a:lnSpc>
              <a:spcAft>
                <a:spcPts val="800"/>
              </a:spcAft>
            </a:pPr>
            <a:r>
              <a:rPr lang="sv-SE" sz="1800" dirty="0">
                <a:effectLst/>
                <a:latin typeface="Calibri" panose="020F0502020204030204" pitchFamily="34" charset="0"/>
                <a:ea typeface="Calibri" panose="020F0502020204030204" pitchFamily="34" charset="0"/>
                <a:cs typeface="Times New Roman" panose="02020603050405020304" pitchFamily="18" charset="0"/>
              </a:rPr>
              <a:t>Medlemsundersökningen visar att den viktigaste faktorn till varför man blir medlem i fackförbundet ST är kontakten med facklig ST representant på arbetsplatsen.</a:t>
            </a:r>
          </a:p>
          <a:p>
            <a:pPr>
              <a:lnSpc>
                <a:spcPct val="107000"/>
              </a:lnSpc>
              <a:spcAft>
                <a:spcPts val="800"/>
              </a:spcAft>
            </a:pPr>
            <a:r>
              <a:rPr lang="sv-SE" sz="1800" dirty="0">
                <a:effectLst/>
                <a:latin typeface="Calibri" panose="020F0502020204030204" pitchFamily="34" charset="0"/>
                <a:ea typeface="Calibri" panose="020F0502020204030204" pitchFamily="34" charset="0"/>
                <a:cs typeface="Times New Roman" panose="02020603050405020304" pitchFamily="18" charset="0"/>
              </a:rPr>
              <a:t>Ni arbetsplatsombud är jätteviktiga och har många gånger en avgörande roll i hur ni kommunicerar och omhändertar nyanställda samt förmedlar innehållet i ST:s medlemskap!</a:t>
            </a:r>
          </a:p>
          <a:p>
            <a:pPr>
              <a:lnSpc>
                <a:spcPct val="107000"/>
              </a:lnSpc>
              <a:spcAft>
                <a:spcPts val="800"/>
              </a:spcAft>
            </a:pP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Platshållare för bildnummer 3"/>
          <p:cNvSpPr>
            <a:spLocks noGrp="1"/>
          </p:cNvSpPr>
          <p:nvPr>
            <p:ph type="sldNum" sz="quarter" idx="5"/>
          </p:nvPr>
        </p:nvSpPr>
        <p:spPr/>
        <p:txBody>
          <a:bodyPr/>
          <a:lstStyle/>
          <a:p>
            <a:fld id="{299C2A0E-0C44-C545-9B01-E851AA929C02}" type="slidenum">
              <a:rPr lang="sv-SE" smtClean="0"/>
              <a:t>23</a:t>
            </a:fld>
            <a:endParaRPr lang="sv-SE"/>
          </a:p>
        </p:txBody>
      </p:sp>
    </p:spTree>
    <p:extLst>
      <p:ext uri="{BB962C8B-B14F-4D97-AF65-F5344CB8AC3E}">
        <p14:creationId xmlns:p14="http://schemas.microsoft.com/office/powerpoint/2010/main" val="25408597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299C2A0E-0C44-C545-9B01-E851AA929C02}" type="slidenum">
              <a:rPr lang="sv-SE" smtClean="0"/>
              <a:t>24</a:t>
            </a:fld>
            <a:endParaRPr lang="sv-SE"/>
          </a:p>
        </p:txBody>
      </p:sp>
    </p:spTree>
    <p:extLst>
      <p:ext uri="{BB962C8B-B14F-4D97-AF65-F5344CB8AC3E}">
        <p14:creationId xmlns:p14="http://schemas.microsoft.com/office/powerpoint/2010/main" val="28753349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Under denna del av introduktionen kommer vi att visa upp och introducera olika tips och verktyg som den förtroendevalda har till sitt förfogande </a:t>
            </a:r>
          </a:p>
        </p:txBody>
      </p:sp>
      <p:sp>
        <p:nvSpPr>
          <p:cNvPr id="4" name="Platshållare för bildnummer 3"/>
          <p:cNvSpPr>
            <a:spLocks noGrp="1"/>
          </p:cNvSpPr>
          <p:nvPr>
            <p:ph type="sldNum" sz="quarter" idx="5"/>
          </p:nvPr>
        </p:nvSpPr>
        <p:spPr/>
        <p:txBody>
          <a:bodyPr/>
          <a:lstStyle/>
          <a:p>
            <a:fld id="{299C2A0E-0C44-C545-9B01-E851AA929C02}" type="slidenum">
              <a:rPr lang="sv-SE" smtClean="0"/>
              <a:t>25</a:t>
            </a:fld>
            <a:endParaRPr lang="sv-SE"/>
          </a:p>
        </p:txBody>
      </p:sp>
    </p:spTree>
    <p:extLst>
      <p:ext uri="{BB962C8B-B14F-4D97-AF65-F5344CB8AC3E}">
        <p14:creationId xmlns:p14="http://schemas.microsoft.com/office/powerpoint/2010/main" val="17692752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cs typeface="Calibri"/>
              </a:rPr>
              <a:t>Mina sidor </a:t>
            </a:r>
            <a:r>
              <a:rPr lang="sv-SE" b="0" dirty="0">
                <a:cs typeface="Calibri"/>
              </a:rPr>
              <a:t>på st.org. Nås via inloggning med </a:t>
            </a:r>
            <a:r>
              <a:rPr lang="sv-SE" b="0" dirty="0" err="1">
                <a:cs typeface="Calibri"/>
              </a:rPr>
              <a:t>BankID</a:t>
            </a:r>
            <a:r>
              <a:rPr lang="sv-SE" b="0" dirty="0">
                <a:cs typeface="Calibri"/>
              </a:rPr>
              <a:t>. En överblick över innehållet visas på nästa bild</a:t>
            </a:r>
          </a:p>
          <a:p>
            <a:endParaRPr lang="sv-SE" b="0"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cs typeface="Calibri"/>
              </a:rPr>
              <a:t>Utbildningsportalen </a:t>
            </a:r>
            <a:r>
              <a:rPr lang="sv-SE" b="0" dirty="0">
                <a:cs typeface="Calibri"/>
              </a:rPr>
              <a:t>Nås via mina sidor och presenterar alla utbildningar för förtroendevalda som ST ger. Du får förslag på utbildningar utifrån vilka uppdrag du har registrerat på din profil på mina sidor så det är viktigt att alltid registrerar alla uppdrag. En överblick över innehållet kommer på bild 29.</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0" dirty="0">
              <a:highlight>
                <a:srgbClr val="FFFF00"/>
              </a:highlight>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Mallverktyget </a:t>
            </a:r>
            <a:r>
              <a:rPr lang="sv-SE" b="0" dirty="0"/>
              <a:t>Nås via mina sidor och är ett smidigt verktyg för förtroendevalda med färdiga mallar för exempelvis affischer, utskick, inbjudningar mm med färdiga logotyper, färgsättningar osv. Som förtroendevald behöver man bara fylla i kompletterande information i förprogrammerade öppna fält. </a:t>
            </a:r>
            <a:r>
              <a:rPr lang="sv-SE" b="0" dirty="0">
                <a:cs typeface="Calibri"/>
              </a:rPr>
              <a:t>En överblick över innehållet kommer på bild 30.</a:t>
            </a:r>
            <a:endParaRPr lang="sv-SE" b="0" dirty="0">
              <a:highlight>
                <a:srgbClr val="FFFF00"/>
              </a:highlight>
              <a:cs typeface="Calibri"/>
            </a:endParaRPr>
          </a:p>
          <a:p>
            <a:endParaRPr lang="sv-SE" b="1"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cs typeface="Calibri"/>
              </a:rPr>
              <a:t>ST butiken </a:t>
            </a:r>
            <a:r>
              <a:rPr lang="sv-SE" b="0" dirty="0">
                <a:cs typeface="Calibri"/>
              </a:rPr>
              <a:t>Här finns </a:t>
            </a:r>
            <a:r>
              <a:rPr lang="sv-SE" b="0" dirty="0"/>
              <a:t>synlighetsmaterial och </a:t>
            </a:r>
            <a:r>
              <a:rPr lang="sv-SE" b="0" dirty="0" err="1"/>
              <a:t>giveaways</a:t>
            </a:r>
            <a:r>
              <a:rPr lang="sv-SE" b="0" dirty="0"/>
              <a:t>. Sektionen/avdelningen sitter med budgeten ekonomin. För arbetsplatsombuden kanske i första hand aktuellt för det vi ska prata om härnäst nämligen medlemsaktiviteter.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Medlemsaktiviteterna </a:t>
            </a:r>
            <a:r>
              <a:rPr lang="sv-SE" b="0" dirty="0"/>
              <a:t>är framtagna färdiga koncept som gör det enkelt för dig som förtroendevald att presentera ett aktuellt ämne för medlemmarna. Tillsammans med en affisch och ett färdigt bildspel kan man också beställa fika och få ersättning från förbundet för detta. Exempel på teman är välkomna nyanställda, avtalsrörelsen och vikten av friskvård.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1"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Kampanjer/värva en kollega </a:t>
            </a:r>
            <a:r>
              <a:rPr lang="sv-SE" b="0" dirty="0"/>
              <a:t>var uppmärksam på när antingen avdelningen eller förbundet i helhet kör kampanjer där man som förtroendevald eller till och med ”bara” medlem får en premie om man värvar en ny kollega till ST</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Fackliga rådgivningen </a:t>
            </a:r>
            <a:r>
              <a:rPr lang="sv-SE" b="0" dirty="0"/>
              <a:t>är inte bara för medlemmar utan även du som är förtroendevald är varmt välkommen att höra av dig för att ställa frågor eller resonera kring något via telefon eller mejl. Om frågan är specifik för avdelningen/sektionen eller rör ett lokalt kollektivavtal så är det i regel bäst att börja med att stämma av med en förtroendevald i sin närmaste styrelse.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Nyhetsbrev </a:t>
            </a:r>
            <a:r>
              <a:rPr lang="sv-SE" b="0" dirty="0"/>
              <a:t>är du registrerad som förtroendevald ska du också nås av förbundets nyhetsbrev till förtroendevalda. Där finns information om sådant som är aktuellt så håll utkik efter dessa.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0" dirty="0"/>
          </a:p>
          <a:p>
            <a:endParaRPr lang="sv-SE" b="1" dirty="0">
              <a:cs typeface="Calibri"/>
            </a:endParaRPr>
          </a:p>
        </p:txBody>
      </p:sp>
      <p:sp>
        <p:nvSpPr>
          <p:cNvPr id="4" name="Platshållare för bildnummer 3"/>
          <p:cNvSpPr>
            <a:spLocks noGrp="1"/>
          </p:cNvSpPr>
          <p:nvPr>
            <p:ph type="sldNum" sz="quarter" idx="5"/>
          </p:nvPr>
        </p:nvSpPr>
        <p:spPr/>
        <p:txBody>
          <a:bodyPr/>
          <a:lstStyle/>
          <a:p>
            <a:fld id="{299C2A0E-0C44-C545-9B01-E851AA929C02}" type="slidenum">
              <a:rPr lang="sv-SE" smtClean="0"/>
              <a:t>26</a:t>
            </a:fld>
            <a:endParaRPr lang="sv-SE"/>
          </a:p>
        </p:txBody>
      </p:sp>
    </p:spTree>
    <p:extLst>
      <p:ext uri="{BB962C8B-B14F-4D97-AF65-F5344CB8AC3E}">
        <p14:creationId xmlns:p14="http://schemas.microsoft.com/office/powerpoint/2010/main" val="21451668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Ett skärmklipp som visar startsidan på Råd och stöd på Mina Sidors </a:t>
            </a:r>
            <a:r>
              <a:rPr lang="sv-SE" dirty="0" err="1"/>
              <a:t>förtroendevaldasida</a:t>
            </a:r>
            <a:r>
              <a:rPr lang="sv-SE" dirty="0"/>
              <a:t>. Nås via </a:t>
            </a:r>
            <a:r>
              <a:rPr lang="sv-SE" dirty="0" err="1"/>
              <a:t>inlogg</a:t>
            </a:r>
            <a:r>
              <a:rPr lang="sv-SE" dirty="0"/>
              <a:t> med </a:t>
            </a:r>
            <a:r>
              <a:rPr lang="sv-SE" dirty="0" err="1"/>
              <a:t>BankID</a:t>
            </a:r>
            <a:r>
              <a:rPr lang="sv-SE" dirty="0"/>
              <a:t> på st.org</a:t>
            </a:r>
          </a:p>
          <a:p>
            <a:endParaRPr lang="sv-SE" dirty="0"/>
          </a:p>
          <a:p>
            <a:r>
              <a:rPr lang="sv-SE" dirty="0"/>
              <a:t>Om tid finns kan den som håller i introduktionen logga in och visa på innehåll ”</a:t>
            </a:r>
            <a:r>
              <a:rPr lang="sv-SE" dirty="0" err="1"/>
              <a:t>irl</a:t>
            </a:r>
            <a:r>
              <a:rPr lang="sv-SE" dirty="0"/>
              <a:t>” </a:t>
            </a:r>
          </a:p>
        </p:txBody>
      </p:sp>
      <p:sp>
        <p:nvSpPr>
          <p:cNvPr id="4" name="Platshållare för bildnummer 3"/>
          <p:cNvSpPr>
            <a:spLocks noGrp="1"/>
          </p:cNvSpPr>
          <p:nvPr>
            <p:ph type="sldNum" sz="quarter" idx="5"/>
          </p:nvPr>
        </p:nvSpPr>
        <p:spPr/>
        <p:txBody>
          <a:bodyPr/>
          <a:lstStyle/>
          <a:p>
            <a:fld id="{299C2A0E-0C44-C545-9B01-E851AA929C02}" type="slidenum">
              <a:rPr lang="sv-SE" smtClean="0"/>
              <a:t>27</a:t>
            </a:fld>
            <a:endParaRPr lang="sv-SE"/>
          </a:p>
        </p:txBody>
      </p:sp>
    </p:spTree>
    <p:extLst>
      <p:ext uri="{BB962C8B-B14F-4D97-AF65-F5344CB8AC3E}">
        <p14:creationId xmlns:p14="http://schemas.microsoft.com/office/powerpoint/2010/main" val="9976409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Ett skärmklipp som visar startsidan på utbildningsportalen. Sidan ser olika ut beroende på vad man har för uppdrag som förtroendevald. Nås via Mina sidor på st.org. Om tid finns kan den som håller i introduktionen logga in och visa på innehåll ”</a:t>
            </a:r>
            <a:r>
              <a:rPr lang="sv-SE" dirty="0" err="1"/>
              <a:t>irl</a:t>
            </a:r>
            <a:r>
              <a:rPr lang="sv-SE" dirty="0"/>
              <a:t>” </a:t>
            </a:r>
          </a:p>
        </p:txBody>
      </p:sp>
      <p:sp>
        <p:nvSpPr>
          <p:cNvPr id="4" name="Platshållare för bildnummer 3"/>
          <p:cNvSpPr>
            <a:spLocks noGrp="1"/>
          </p:cNvSpPr>
          <p:nvPr>
            <p:ph type="sldNum" sz="quarter" idx="5"/>
          </p:nvPr>
        </p:nvSpPr>
        <p:spPr/>
        <p:txBody>
          <a:bodyPr/>
          <a:lstStyle/>
          <a:p>
            <a:fld id="{299C2A0E-0C44-C545-9B01-E851AA929C02}" type="slidenum">
              <a:rPr lang="sv-SE" smtClean="0"/>
              <a:t>28</a:t>
            </a:fld>
            <a:endParaRPr lang="sv-SE"/>
          </a:p>
        </p:txBody>
      </p:sp>
    </p:spTree>
    <p:extLst>
      <p:ext uri="{BB962C8B-B14F-4D97-AF65-F5344CB8AC3E}">
        <p14:creationId xmlns:p14="http://schemas.microsoft.com/office/powerpoint/2010/main" val="17420250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Ett skärmklipp som visar startsidan för mallarna i mallverktyget. Just här ser du mallar för affischer. Nås via Mina sidor på st.org. Om tid finns kan den som håller i introduktionen logga in och visa på innehåll ”</a:t>
            </a:r>
            <a:r>
              <a:rPr lang="sv-SE" dirty="0" err="1"/>
              <a:t>irl</a:t>
            </a:r>
            <a:r>
              <a:rPr lang="sv-SE" dirty="0"/>
              <a:t>” </a:t>
            </a:r>
          </a:p>
        </p:txBody>
      </p:sp>
      <p:sp>
        <p:nvSpPr>
          <p:cNvPr id="4" name="Platshållare för bildnummer 3"/>
          <p:cNvSpPr>
            <a:spLocks noGrp="1"/>
          </p:cNvSpPr>
          <p:nvPr>
            <p:ph type="sldNum" sz="quarter" idx="5"/>
          </p:nvPr>
        </p:nvSpPr>
        <p:spPr/>
        <p:txBody>
          <a:bodyPr/>
          <a:lstStyle/>
          <a:p>
            <a:fld id="{299C2A0E-0C44-C545-9B01-E851AA929C02}" type="slidenum">
              <a:rPr lang="sv-SE" smtClean="0"/>
              <a:t>29</a:t>
            </a:fld>
            <a:endParaRPr lang="sv-SE"/>
          </a:p>
        </p:txBody>
      </p:sp>
    </p:spTree>
    <p:extLst>
      <p:ext uri="{BB962C8B-B14F-4D97-AF65-F5344CB8AC3E}">
        <p14:creationId xmlns:p14="http://schemas.microsoft.com/office/powerpoint/2010/main" val="27391441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299C2A0E-0C44-C545-9B01-E851AA929C02}" type="slidenum">
              <a:rPr lang="sv-SE" smtClean="0"/>
              <a:t>3</a:t>
            </a:fld>
            <a:endParaRPr lang="sv-SE"/>
          </a:p>
        </p:txBody>
      </p:sp>
    </p:spTree>
    <p:extLst>
      <p:ext uri="{BB962C8B-B14F-4D97-AF65-F5344CB8AC3E}">
        <p14:creationId xmlns:p14="http://schemas.microsoft.com/office/powerpoint/2010/main" val="96488293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285750" indent="-285750">
              <a:buFont typeface="Arial" panose="020B0604020202020204" pitchFamily="34" charset="0"/>
              <a:buChar char="•"/>
            </a:pPr>
            <a:r>
              <a:rPr lang="sv-SE" dirty="0"/>
              <a:t>Det finns stora möjligheter att hjälpa fler arbetstagare till ett yrkesverksamt medlemskap i ST genom att fånga upp de många studentmedlemmar som finns i ST idag när de kommer ut på sina respektive arbetsplatser.</a:t>
            </a:r>
          </a:p>
          <a:p>
            <a:endParaRPr lang="sv-SE" dirty="0"/>
          </a:p>
        </p:txBody>
      </p:sp>
      <p:sp>
        <p:nvSpPr>
          <p:cNvPr id="4" name="Platshållare för bildnummer 3"/>
          <p:cNvSpPr>
            <a:spLocks noGrp="1"/>
          </p:cNvSpPr>
          <p:nvPr>
            <p:ph type="sldNum" sz="quarter" idx="5"/>
          </p:nvPr>
        </p:nvSpPr>
        <p:spPr/>
        <p:txBody>
          <a:bodyPr/>
          <a:lstStyle/>
          <a:p>
            <a:fld id="{299C2A0E-0C44-C545-9B01-E851AA929C02}" type="slidenum">
              <a:rPr lang="sv-SE" smtClean="0"/>
              <a:t>30</a:t>
            </a:fld>
            <a:endParaRPr lang="sv-SE"/>
          </a:p>
        </p:txBody>
      </p:sp>
    </p:spTree>
    <p:extLst>
      <p:ext uri="{BB962C8B-B14F-4D97-AF65-F5344CB8AC3E}">
        <p14:creationId xmlns:p14="http://schemas.microsoft.com/office/powerpoint/2010/main" val="132753388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På många av STs arbetsplatser ses vi inte längre lika mycket på kontoret längre utan interaktionen med kollegor såväl som medlemmar och potentiella medlemmar sker kanske i första hand på distans. Utifrån de tips vi har gått igenom: hur värvar vi bäst på distans?</a:t>
            </a:r>
          </a:p>
          <a:p>
            <a:endParaRPr lang="sv-SE" dirty="0"/>
          </a:p>
          <a:p>
            <a:endParaRPr lang="sv-SE" dirty="0"/>
          </a:p>
          <a:p>
            <a:endParaRPr lang="sv-SE" dirty="0"/>
          </a:p>
          <a:p>
            <a:endParaRPr lang="sv-SE" dirty="0"/>
          </a:p>
          <a:p>
            <a:endParaRPr lang="sv-SE" dirty="0"/>
          </a:p>
          <a:p>
            <a:endParaRPr lang="sv-SE" dirty="0"/>
          </a:p>
          <a:p>
            <a:endParaRPr lang="sv-SE" dirty="0"/>
          </a:p>
        </p:txBody>
      </p:sp>
      <p:sp>
        <p:nvSpPr>
          <p:cNvPr id="4" name="Platshållare för bildnummer 3"/>
          <p:cNvSpPr>
            <a:spLocks noGrp="1"/>
          </p:cNvSpPr>
          <p:nvPr>
            <p:ph type="sldNum" sz="quarter" idx="5"/>
          </p:nvPr>
        </p:nvSpPr>
        <p:spPr/>
        <p:txBody>
          <a:bodyPr/>
          <a:lstStyle/>
          <a:p>
            <a:fld id="{299C2A0E-0C44-C545-9B01-E851AA929C02}" type="slidenum">
              <a:rPr lang="sv-SE" smtClean="0"/>
              <a:t>31</a:t>
            </a:fld>
            <a:endParaRPr lang="sv-SE"/>
          </a:p>
        </p:txBody>
      </p:sp>
    </p:spTree>
    <p:extLst>
      <p:ext uri="{BB962C8B-B14F-4D97-AF65-F5344CB8AC3E}">
        <p14:creationId xmlns:p14="http://schemas.microsoft.com/office/powerpoint/2010/main" val="349073204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b="0" dirty="0"/>
          </a:p>
          <a:p>
            <a:r>
              <a:rPr lang="sv-SE" b="0" dirty="0">
                <a:cs typeface="Calibri"/>
              </a:rPr>
              <a:t>Summering av tips! Om deltagarna själva jobbar med bild 31 utgör den här bilden en summering, om utrymme inte finns för interaktivt moment kopplat till bild 32 så kan denna bild utgöra en bas för ett kort samtal</a:t>
            </a:r>
          </a:p>
          <a:p>
            <a:endParaRPr lang="sv-SE" b="0" dirty="0">
              <a:cs typeface="Calibri"/>
            </a:endParaRPr>
          </a:p>
          <a:p>
            <a:r>
              <a:rPr lang="sv-SE" b="0" dirty="0">
                <a:cs typeface="Calibri"/>
              </a:rPr>
              <a:t>Bland de färdigt koncept för medlemsaktiviteter som finns på mina sidor finns ett för att välkomna nyanställda och presentera ST.</a:t>
            </a:r>
          </a:p>
        </p:txBody>
      </p:sp>
      <p:sp>
        <p:nvSpPr>
          <p:cNvPr id="4" name="Platshållare för bildnummer 3"/>
          <p:cNvSpPr>
            <a:spLocks noGrp="1"/>
          </p:cNvSpPr>
          <p:nvPr>
            <p:ph type="sldNum" sz="quarter" idx="5"/>
          </p:nvPr>
        </p:nvSpPr>
        <p:spPr/>
        <p:txBody>
          <a:bodyPr/>
          <a:lstStyle/>
          <a:p>
            <a:fld id="{299C2A0E-0C44-C545-9B01-E851AA929C02}" type="slidenum">
              <a:rPr lang="sv-SE" smtClean="0"/>
              <a:t>32</a:t>
            </a:fld>
            <a:endParaRPr lang="sv-SE"/>
          </a:p>
        </p:txBody>
      </p:sp>
    </p:spTree>
    <p:extLst>
      <p:ext uri="{BB962C8B-B14F-4D97-AF65-F5344CB8AC3E}">
        <p14:creationId xmlns:p14="http://schemas.microsoft.com/office/powerpoint/2010/main" val="42002905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107000"/>
              </a:lnSpc>
              <a:spcAft>
                <a:spcPts val="800"/>
              </a:spcAft>
            </a:pPr>
            <a:r>
              <a:rPr lang="sv-SE" sz="1800" kern="100" dirty="0">
                <a:effectLst/>
                <a:latin typeface="Calibri" panose="020F0502020204030204" pitchFamily="34" charset="0"/>
                <a:ea typeface="Calibri" panose="020F0502020204030204" pitchFamily="34" charset="0"/>
                <a:cs typeface="Times New Roman" panose="02020603050405020304" pitchFamily="18" charset="0"/>
              </a:rPr>
              <a:t>Peppa deltagarna med medskick att omsätta till verkstad på hemmaplan. </a:t>
            </a:r>
          </a:p>
          <a:p>
            <a:pPr>
              <a:lnSpc>
                <a:spcPct val="107000"/>
              </a:lnSpc>
              <a:spcAft>
                <a:spcPts val="800"/>
              </a:spcAft>
            </a:pPr>
            <a:r>
              <a:rPr lang="sv-SE" sz="1800" kern="100" dirty="0">
                <a:effectLst/>
                <a:latin typeface="Calibri" panose="020F0502020204030204" pitchFamily="34" charset="0"/>
                <a:ea typeface="Calibri" panose="020F0502020204030204" pitchFamily="34" charset="0"/>
                <a:cs typeface="Times New Roman" panose="02020603050405020304" pitchFamily="18" charset="0"/>
              </a:rPr>
              <a:t>Låt gärna deltagarna komplettera med egna tankar om hur de ska omsätta den teori de nu tillskansat sig till praktik.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0" dirty="0"/>
          </a:p>
        </p:txBody>
      </p:sp>
      <p:sp>
        <p:nvSpPr>
          <p:cNvPr id="4" name="Platshållare för bildnummer 3"/>
          <p:cNvSpPr>
            <a:spLocks noGrp="1"/>
          </p:cNvSpPr>
          <p:nvPr>
            <p:ph type="sldNum" sz="quarter" idx="5"/>
          </p:nvPr>
        </p:nvSpPr>
        <p:spPr/>
        <p:txBody>
          <a:bodyPr/>
          <a:lstStyle/>
          <a:p>
            <a:fld id="{299C2A0E-0C44-C545-9B01-E851AA929C02}" type="slidenum">
              <a:rPr lang="sv-SE" smtClean="0"/>
              <a:t>33</a:t>
            </a:fld>
            <a:endParaRPr lang="sv-SE"/>
          </a:p>
        </p:txBody>
      </p:sp>
    </p:spTree>
    <p:extLst>
      <p:ext uri="{BB962C8B-B14F-4D97-AF65-F5344CB8AC3E}">
        <p14:creationId xmlns:p14="http://schemas.microsoft.com/office/powerpoint/2010/main" val="324350881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299C2A0E-0C44-C545-9B01-E851AA929C02}" type="slidenum">
              <a:rPr lang="sv-SE" smtClean="0"/>
              <a:t>34</a:t>
            </a:fld>
            <a:endParaRPr lang="sv-SE"/>
          </a:p>
        </p:txBody>
      </p:sp>
    </p:spTree>
    <p:extLst>
      <p:ext uri="{BB962C8B-B14F-4D97-AF65-F5344CB8AC3E}">
        <p14:creationId xmlns:p14="http://schemas.microsoft.com/office/powerpoint/2010/main" val="1560929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cs typeface="Calibri"/>
              </a:rPr>
              <a:t>Hitta igen er avdelnings struktur i organisationskartan.</a:t>
            </a:r>
            <a:endParaRPr lang="sv-SE" dirty="0"/>
          </a:p>
        </p:txBody>
      </p:sp>
      <p:sp>
        <p:nvSpPr>
          <p:cNvPr id="4" name="Platshållare för bildnummer 3"/>
          <p:cNvSpPr>
            <a:spLocks noGrp="1"/>
          </p:cNvSpPr>
          <p:nvPr>
            <p:ph type="sldNum" sz="quarter" idx="5"/>
          </p:nvPr>
        </p:nvSpPr>
        <p:spPr/>
        <p:txBody>
          <a:bodyPr/>
          <a:lstStyle/>
          <a:p>
            <a:fld id="{299C2A0E-0C44-C545-9B01-E851AA929C02}" type="slidenum">
              <a:rPr lang="sv-SE" smtClean="0"/>
              <a:t>4</a:t>
            </a:fld>
            <a:endParaRPr lang="sv-SE"/>
          </a:p>
        </p:txBody>
      </p:sp>
    </p:spTree>
    <p:extLst>
      <p:ext uri="{BB962C8B-B14F-4D97-AF65-F5344CB8AC3E}">
        <p14:creationId xmlns:p14="http://schemas.microsoft.com/office/powerpoint/2010/main" val="28236851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69850" y="579438"/>
            <a:ext cx="7243763" cy="4075112"/>
          </a:xfrm>
          <a:prstGeom prst="rect">
            <a:avLst/>
          </a:prstGeom>
        </p:spPr>
      </p:sp>
      <p:sp>
        <p:nvSpPr>
          <p:cNvPr id="3" name="Platshållare för anteckningar 2"/>
          <p:cNvSpPr>
            <a:spLocks noGrp="1"/>
          </p:cNvSpPr>
          <p:nvPr>
            <p:ph type="body" idx="1"/>
          </p:nvPr>
        </p:nvSpPr>
        <p:spPr>
          <a:xfrm>
            <a:off x="655278" y="5117307"/>
            <a:ext cx="5861101" cy="4438664"/>
          </a:xfrm>
          <a:prstGeom prst="rect">
            <a:avLst/>
          </a:prstGeom>
        </p:spPr>
        <p:txBody>
          <a:bodyPr/>
          <a:lstStyle/>
          <a:p>
            <a:pPr defTabSz="1467725">
              <a:defRPr/>
            </a:pPr>
            <a:r>
              <a:rPr lang="sv-SE" u="sng" dirty="0"/>
              <a:t>Syftet med bilden är att visa på hur</a:t>
            </a:r>
            <a:r>
              <a:rPr lang="sv-SE" u="sng" baseline="0" dirty="0"/>
              <a:t> </a:t>
            </a:r>
            <a:r>
              <a:rPr lang="sv-SE" u="sng" dirty="0"/>
              <a:t>STs demokrati</a:t>
            </a:r>
            <a:r>
              <a:rPr lang="sv-SE" u="sng" baseline="0" dirty="0"/>
              <a:t> fungerar </a:t>
            </a:r>
            <a:r>
              <a:rPr lang="sv-SE" u="sng" baseline="0" dirty="0" err="1"/>
              <a:t>enl</a:t>
            </a:r>
            <a:r>
              <a:rPr lang="sv-SE" u="sng" baseline="0" dirty="0"/>
              <a:t> normalstadgarna</a:t>
            </a:r>
            <a:r>
              <a:rPr lang="sv-SE" u="sng" dirty="0"/>
              <a:t>.</a:t>
            </a:r>
            <a:endParaRPr lang="sv-SE" u="none" dirty="0"/>
          </a:p>
          <a:p>
            <a:endParaRPr lang="sv-SE" dirty="0"/>
          </a:p>
          <a:p>
            <a:r>
              <a:rPr lang="sv-SE" b="1" baseline="0" dirty="0"/>
              <a:t>Arbetsplatsombud (AO) utses av medlemmarna på arbetsplatsen.</a:t>
            </a:r>
          </a:p>
          <a:p>
            <a:endParaRPr lang="sv-SE" baseline="0" dirty="0"/>
          </a:p>
          <a:p>
            <a:r>
              <a:rPr lang="sv-SE" b="1" baseline="0" dirty="0"/>
              <a:t>Årsmöte</a:t>
            </a:r>
            <a:r>
              <a:rPr lang="sv-SE" baseline="0" dirty="0"/>
              <a:t> – årsmöte har man både på klubb- och sektionsnivån. Avdelningar utan sektioner har också årsmöten. Till årsmöten inbjuds medlemmar att närvara. Dessa möten hålls som det låter varje år. </a:t>
            </a:r>
          </a:p>
          <a:p>
            <a:r>
              <a:rPr lang="sv-SE" baseline="0" dirty="0"/>
              <a:t>Här beslutas </a:t>
            </a:r>
            <a:r>
              <a:rPr lang="sv-SE" baseline="0" dirty="0" err="1"/>
              <a:t>bla</a:t>
            </a:r>
            <a:r>
              <a:rPr lang="sv-SE" baseline="0" dirty="0"/>
              <a:t> om VB och VP samt budget. Det kan finnas sektioner och klubbar som inte beslutar om budget då de inte har någon egen ekonomi. </a:t>
            </a:r>
          </a:p>
          <a:p>
            <a:endParaRPr lang="sv-SE" baseline="0" dirty="0"/>
          </a:p>
          <a:p>
            <a:r>
              <a:rPr lang="sv-SE" baseline="0" dirty="0"/>
              <a:t>På årsmötet tar man också beslut om ansvarsfrihet, vilket innebär att revisorerna har granskat ekonomi och verksamhet och föreslår antingen om allt är ok att styrelsen ska få ansvarsfrihet för året som har varit, eller om revisorerna hittar oegentligheter så kan de föreslå att styrelsen inte beviljas ansvarsfrihet och får då stå till svars för dessa oegentligheter, vilket är väldigt ovanligt.</a:t>
            </a:r>
          </a:p>
          <a:p>
            <a:r>
              <a:rPr lang="sv-SE" baseline="0" dirty="0"/>
              <a:t> </a:t>
            </a:r>
          </a:p>
          <a:p>
            <a:r>
              <a:rPr lang="sv-SE" baseline="0" dirty="0"/>
              <a:t>Motioner som medlemmar har skickat in till styrelsen beslutas det också om på årsmöten. </a:t>
            </a:r>
          </a:p>
          <a:p>
            <a:r>
              <a:rPr lang="sv-SE" baseline="0" dirty="0"/>
              <a:t> </a:t>
            </a:r>
          </a:p>
          <a:p>
            <a:r>
              <a:rPr lang="sv-SE" baseline="0" dirty="0"/>
              <a:t>På årsmötet väljs också de som ska inneha olika styrelseuppdrag. Val av </a:t>
            </a:r>
            <a:r>
              <a:rPr lang="sv-SE" baseline="0" dirty="0" err="1"/>
              <a:t>AO:n</a:t>
            </a:r>
            <a:r>
              <a:rPr lang="sv-SE" baseline="0" dirty="0"/>
              <a:t> och skyddsombud som har utsetts på arbetsplatsen bekräftas. Dessutom väljs en valberedning som ska lämna förslag på kandidater till olika styrelseuppdrag till nästkommande årsmöte. </a:t>
            </a:r>
          </a:p>
          <a:p>
            <a:endParaRPr lang="sv-SE" baseline="0" dirty="0"/>
          </a:p>
          <a:p>
            <a:r>
              <a:rPr lang="sv-SE" baseline="0" dirty="0"/>
              <a:t>Nästa nivå inom ST är </a:t>
            </a:r>
            <a:r>
              <a:rPr lang="sv-SE" b="1" baseline="0" dirty="0"/>
              <a:t>avdelningsstyrelsenivån</a:t>
            </a:r>
            <a:r>
              <a:rPr lang="sv-SE" baseline="0" dirty="0"/>
              <a:t>. Här ordnas det ombudsmöte och avdelningsråd för besluta om VB och VP budget m </a:t>
            </a:r>
            <a:r>
              <a:rPr lang="sv-SE" baseline="0" dirty="0" err="1"/>
              <a:t>m</a:t>
            </a:r>
            <a:r>
              <a:rPr lang="sv-SE" baseline="0" dirty="0"/>
              <a:t>, det samma som på årsmöten. Skillnaden på dessa är att ombudsmöte enligt normalstadgarna ska ske var fjärde år och där i mellan har man avdelningsråd. På ombudsmöte och avdelningsråd bjuds ombud in från sektionsnivån. Dessa ombud väljs på årsmöten. På ombudsmötet beslutas i likhet som på årsmöten om VB, ansvarsfrihet och  vilken VP samt budget som ska gälla under 4 år och här väljs också </a:t>
            </a:r>
            <a:r>
              <a:rPr lang="sv-SE" baseline="0" dirty="0" err="1"/>
              <a:t>bla</a:t>
            </a:r>
            <a:r>
              <a:rPr lang="sv-SE" baseline="0" dirty="0"/>
              <a:t> ordförande och styrelseledamöter som ska företräda medlemmarna under fyra år.</a:t>
            </a:r>
          </a:p>
          <a:p>
            <a:endParaRPr lang="sv-SE" baseline="0" dirty="0"/>
          </a:p>
          <a:p>
            <a:r>
              <a:rPr lang="sv-SE" baseline="0" dirty="0"/>
              <a:t>STs högsta beslutande organ är </a:t>
            </a:r>
            <a:r>
              <a:rPr lang="sv-SE" b="1" baseline="0" dirty="0"/>
              <a:t>Kongressen</a:t>
            </a:r>
            <a:r>
              <a:rPr lang="sv-SE" baseline="0" dirty="0"/>
              <a:t>. Den sker var fjärde år. Kongressombuden som bjuds in till kongressen väljs på ombudsmöten. Och här tas det beslut om politisk inriktning som ska gälla under fyra år, VP och budget för fyra år samt ordförande, två vice ordföranden och styrelseledamöter som ska leda förbundet de kommande fyra åren. </a:t>
            </a:r>
            <a:r>
              <a:rPr lang="sv-SE" b="1" baseline="0" dirty="0"/>
              <a:t>Förbundsstämma</a:t>
            </a:r>
            <a:r>
              <a:rPr lang="sv-SE" baseline="0" dirty="0"/>
              <a:t> hålls de år som det inte är kongress.  </a:t>
            </a:r>
          </a:p>
          <a:p>
            <a:r>
              <a:rPr lang="sv-SE" baseline="0" dirty="0"/>
              <a:t> </a:t>
            </a:r>
          </a:p>
          <a:p>
            <a:r>
              <a:rPr lang="sv-SE" b="1" baseline="0" dirty="0"/>
              <a:t>Förbundsstyrelsen</a:t>
            </a:r>
            <a:r>
              <a:rPr lang="sv-SE" baseline="0" dirty="0"/>
              <a:t> leder arbetet enligt kongressens beslut. Som medlem kan man motionera till förbundsstyrelsen, man behöver alltså inte invänta kongress eller förbundsstämma om det är något som man vill uppmärksamma förbundet på att ändra eller göra nytt. </a:t>
            </a:r>
          </a:p>
          <a:p>
            <a:r>
              <a:rPr lang="sv-SE" baseline="0" dirty="0"/>
              <a:t> </a:t>
            </a:r>
          </a:p>
          <a:p>
            <a:r>
              <a:rPr lang="sv-SE" b="1" baseline="0" dirty="0"/>
              <a:t>Avtalsrådet </a:t>
            </a:r>
            <a:r>
              <a:rPr lang="sv-SE" baseline="0" dirty="0"/>
              <a:t>sammankallas varje gång det är dags för avtalsrörelse eller andra centrala kollektivavtalsförhandlingar såsom tex pensionsavtalsförhandlingar. Ledamöterna som kallas till avtalsrådet väljs på ombudsmöten eller utses av avdelningsstyrelsen. Avtalsrådet är ett rådgörande organ för förbundsstyrelsen i vilka frågor som ska drivas i avtalsrörelsen eller andra centrala kollektivavtalsförhandlingar. </a:t>
            </a:r>
          </a:p>
          <a:p>
            <a:endParaRPr lang="sv-SE" baseline="0" dirty="0"/>
          </a:p>
          <a:p>
            <a:endParaRPr lang="sv-SE" baseline="0" dirty="0"/>
          </a:p>
          <a:p>
            <a:endParaRPr lang="sv-SE" baseline="0" dirty="0"/>
          </a:p>
          <a:p>
            <a:r>
              <a:rPr lang="sv-SE" baseline="0" dirty="0"/>
              <a:t> </a:t>
            </a:r>
            <a:endParaRPr lang="sv-SE" dirty="0"/>
          </a:p>
        </p:txBody>
      </p:sp>
      <p:sp>
        <p:nvSpPr>
          <p:cNvPr id="4" name="Platshållare för bildnummer 3"/>
          <p:cNvSpPr>
            <a:spLocks noGrp="1"/>
          </p:cNvSpPr>
          <p:nvPr>
            <p:ph type="sldNum" sz="quarter" idx="10"/>
          </p:nvPr>
        </p:nvSpPr>
        <p:spPr>
          <a:xfrm>
            <a:off x="2755595" y="14195725"/>
            <a:ext cx="2108080" cy="749874"/>
          </a:xfrm>
          <a:prstGeom prst="rect">
            <a:avLst/>
          </a:prstGeom>
        </p:spPr>
        <p:txBody>
          <a:bodyPr/>
          <a:lstStyle/>
          <a:p>
            <a:fld id="{FD418637-A2FC-467E-9AE2-74076CA4ABC7}" type="slidenum">
              <a:rPr lang="sv-SE" smtClean="0"/>
              <a:t>5</a:t>
            </a:fld>
            <a:endParaRPr lang="sv-SE"/>
          </a:p>
        </p:txBody>
      </p:sp>
    </p:spTree>
    <p:extLst>
      <p:ext uri="{BB962C8B-B14F-4D97-AF65-F5344CB8AC3E}">
        <p14:creationId xmlns:p14="http://schemas.microsoft.com/office/powerpoint/2010/main" val="22560246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noProof="0" dirty="0">
                <a:cs typeface="Calibri"/>
              </a:rPr>
              <a:t>En bild som är avdelningens egen för att fylla på och beskriva sin egen organisationsstruktur. </a:t>
            </a:r>
          </a:p>
        </p:txBody>
      </p:sp>
      <p:sp>
        <p:nvSpPr>
          <p:cNvPr id="4" name="Platshållare för bildnummer 3"/>
          <p:cNvSpPr>
            <a:spLocks noGrp="1"/>
          </p:cNvSpPr>
          <p:nvPr>
            <p:ph type="sldNum" sz="quarter" idx="5"/>
          </p:nvPr>
        </p:nvSpPr>
        <p:spPr/>
        <p:txBody>
          <a:bodyPr/>
          <a:lstStyle/>
          <a:p>
            <a:fld id="{299C2A0E-0C44-C545-9B01-E851AA929C02}" type="slidenum">
              <a:rPr lang="sv-SE" smtClean="0"/>
              <a:t>6</a:t>
            </a:fld>
            <a:endParaRPr lang="sv-SE"/>
          </a:p>
        </p:txBody>
      </p:sp>
    </p:spTree>
    <p:extLst>
      <p:ext uri="{BB962C8B-B14F-4D97-AF65-F5344CB8AC3E}">
        <p14:creationId xmlns:p14="http://schemas.microsoft.com/office/powerpoint/2010/main" val="36925292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cs typeface="Calibri"/>
              </a:rPr>
              <a:t>Vad är skillnaden mellan Arbetsplatsombud och skyddsombud:</a:t>
            </a:r>
          </a:p>
          <a:p>
            <a:endParaRPr lang="sv-SE" dirty="0">
              <a:cs typeface="Calibri"/>
            </a:endParaRPr>
          </a:p>
          <a:p>
            <a:r>
              <a:rPr lang="sv-SE" dirty="0">
                <a:cs typeface="Calibri"/>
              </a:rPr>
              <a:t>Olika lagar som styr och olika mandat och befogenheter, men det är till bådas gagn att ha ett nära samarbete och bra dialog.</a:t>
            </a:r>
          </a:p>
          <a:p>
            <a:endParaRPr lang="sv-SE" dirty="0">
              <a:cs typeface="Calibri"/>
            </a:endParaRPr>
          </a:p>
          <a:p>
            <a:r>
              <a:rPr lang="sv-SE" dirty="0">
                <a:cs typeface="Calibri"/>
              </a:rPr>
              <a:t>Skyddsombud kallas ibland arbetsmiljöombud. Samma sak och samma lagliga rättigheter men kan försvåra att hålla isär från arbetsplatsombud. </a:t>
            </a:r>
          </a:p>
          <a:p>
            <a:endParaRPr lang="sv-SE" sz="1100" dirty="0">
              <a:latin typeface="+mn-lt"/>
              <a:cs typeface="Calibri"/>
            </a:endParaRPr>
          </a:p>
          <a:p>
            <a:pPr marL="0" indent="0">
              <a:buClr>
                <a:srgbClr val="FF33CC"/>
              </a:buClr>
              <a:buNone/>
            </a:pPr>
            <a:r>
              <a:rPr lang="sv-SE" sz="1100" b="1" dirty="0">
                <a:latin typeface="+mn-lt"/>
                <a:cs typeface="Arial" panose="020B0604020202020204" pitchFamily="34" charset="0"/>
              </a:rPr>
              <a:t>Förtroendemannalagen:</a:t>
            </a:r>
          </a:p>
          <a:p>
            <a:pPr marL="0" indent="0">
              <a:buClr>
                <a:srgbClr val="FF33CC"/>
              </a:buClr>
              <a:buNone/>
            </a:pPr>
            <a:r>
              <a:rPr lang="sv-SE" altLang="sv-SE" sz="1100" spc="100" dirty="0">
                <a:latin typeface="+mn-lt"/>
                <a:cs typeface="Arial" panose="020B0604020202020204" pitchFamily="34" charset="0"/>
              </a:rPr>
              <a:t>Gäller på arbetsplatser där arbetsgivaren är bunden till kollektivavtal som berörs av förtroendemannens verksamhet</a:t>
            </a:r>
          </a:p>
          <a:p>
            <a:pPr marL="0" indent="0">
              <a:buClr>
                <a:srgbClr val="FF33CC"/>
              </a:buClr>
              <a:buNone/>
            </a:pPr>
            <a:r>
              <a:rPr lang="sv-SE" altLang="sv-SE" sz="1100" spc="100" dirty="0">
                <a:latin typeface="+mn-lt"/>
                <a:cs typeface="Arial" panose="020B0604020202020204" pitchFamily="34" charset="0"/>
              </a:rPr>
              <a:t>Gäller när någon är vald av medlemmarna som fackligt förtroendevald och anmäld som sådan är anmäld till arbetsgivaren</a:t>
            </a:r>
          </a:p>
          <a:p>
            <a:pPr marL="0" indent="0">
              <a:buClr>
                <a:srgbClr val="FF33CC"/>
              </a:buClr>
              <a:buNone/>
            </a:pPr>
            <a:endParaRPr lang="sv-SE" altLang="sv-SE" sz="1100" i="1" spc="100" dirty="0">
              <a:latin typeface="+mn-lt"/>
              <a:cs typeface="Arial" panose="020B0604020202020204" pitchFamily="34" charset="0"/>
            </a:endParaRPr>
          </a:p>
          <a:p>
            <a:pPr marL="0" indent="0">
              <a:buClr>
                <a:srgbClr val="FF33CC"/>
              </a:buClr>
              <a:buNone/>
            </a:pPr>
            <a:r>
              <a:rPr lang="sv-SE" altLang="sv-SE" sz="1100" i="1" spc="100" dirty="0">
                <a:latin typeface="+mn-lt"/>
                <a:cs typeface="Arial" panose="020B0604020202020204" pitchFamily="34" charset="0"/>
              </a:rPr>
              <a:t>Dina rättigheter som anmäld fackligt förtroendevald</a:t>
            </a:r>
            <a:r>
              <a:rPr lang="sv-SE" altLang="sv-SE" sz="1100" spc="100" dirty="0">
                <a:latin typeface="+mn-lt"/>
                <a:cs typeface="Arial" panose="020B0604020202020204" pitchFamily="34" charset="0"/>
              </a:rPr>
              <a:t>:</a:t>
            </a:r>
          </a:p>
          <a:p>
            <a:pPr>
              <a:buClr>
                <a:srgbClr val="FF33CC"/>
              </a:buClr>
            </a:pPr>
            <a:r>
              <a:rPr lang="sv-SE" altLang="sv-SE" sz="1100" spc="100" dirty="0">
                <a:solidFill>
                  <a:schemeClr val="tx1">
                    <a:lumMod val="75000"/>
                    <a:lumOff val="25000"/>
                  </a:schemeClr>
                </a:solidFill>
                <a:latin typeface="+mn-lt"/>
                <a:cs typeface="Arial" panose="020B0604020202020204" pitchFamily="34" charset="0"/>
              </a:rPr>
              <a:t>Rätt att sköta det fackliga uppdraget 	(3 §)</a:t>
            </a:r>
          </a:p>
          <a:p>
            <a:pPr>
              <a:buClr>
                <a:srgbClr val="FF33CC"/>
              </a:buClr>
            </a:pPr>
            <a:r>
              <a:rPr lang="sv-SE" altLang="sv-SE" sz="1100" spc="100" dirty="0">
                <a:solidFill>
                  <a:schemeClr val="tx1">
                    <a:lumMod val="75000"/>
                    <a:lumOff val="25000"/>
                  </a:schemeClr>
                </a:solidFill>
                <a:latin typeface="+mn-lt"/>
                <a:cs typeface="Arial" panose="020B0604020202020204" pitchFamily="34" charset="0"/>
              </a:rPr>
              <a:t>Inte få försämrade anställningsvillkor 	(4 §)</a:t>
            </a:r>
          </a:p>
          <a:p>
            <a:pPr>
              <a:buClr>
                <a:srgbClr val="FF33CC"/>
              </a:buClr>
            </a:pPr>
            <a:r>
              <a:rPr lang="sv-SE" altLang="sv-SE" sz="1100" spc="100" dirty="0">
                <a:solidFill>
                  <a:schemeClr val="tx1">
                    <a:lumMod val="75000"/>
                    <a:lumOff val="25000"/>
                  </a:schemeClr>
                </a:solidFill>
                <a:latin typeface="+mn-lt"/>
                <a:cs typeface="Arial" panose="020B0604020202020204" pitchFamily="34" charset="0"/>
              </a:rPr>
              <a:t>Rätt till ledighet för uppdraget 		(6 §)</a:t>
            </a:r>
          </a:p>
          <a:p>
            <a:pPr>
              <a:buClr>
                <a:srgbClr val="FF33CC"/>
              </a:buClr>
            </a:pPr>
            <a:r>
              <a:rPr lang="sv-SE" altLang="sv-SE" sz="1100" spc="100" dirty="0">
                <a:solidFill>
                  <a:schemeClr val="tx1">
                    <a:lumMod val="75000"/>
                    <a:lumOff val="25000"/>
                  </a:schemeClr>
                </a:solidFill>
                <a:latin typeface="+mn-lt"/>
                <a:cs typeface="Calibri"/>
              </a:rPr>
              <a:t>Rätt att ha kvar förmåner</a:t>
            </a:r>
            <a:r>
              <a:rPr lang="sv-SE" altLang="sv-SE" sz="1100" spc="100" dirty="0">
                <a:solidFill>
                  <a:schemeClr val="tx1">
                    <a:lumMod val="75000"/>
                    <a:lumOff val="25000"/>
                  </a:schemeClr>
                </a:solidFill>
                <a:cs typeface="Calibri"/>
              </a:rPr>
              <a:t> </a:t>
            </a:r>
            <a:r>
              <a:rPr lang="sv-SE" altLang="sv-SE" sz="1100" spc="100" dirty="0">
                <a:solidFill>
                  <a:schemeClr val="tx1">
                    <a:lumMod val="75000"/>
                    <a:lumOff val="25000"/>
                  </a:schemeClr>
                </a:solidFill>
                <a:latin typeface="+mn-lt"/>
                <a:cs typeface="Calibri"/>
              </a:rPr>
              <a:t>(7 §)</a:t>
            </a:r>
            <a:endParaRPr lang="sv-SE" sz="1100" dirty="0">
              <a:latin typeface="+mn-lt"/>
              <a:cs typeface="Calibri"/>
            </a:endParaRPr>
          </a:p>
          <a:p>
            <a:endParaRPr lang="sv-SE" sz="1100" b="1" dirty="0">
              <a:latin typeface="+mn-lt"/>
              <a:cs typeface="Arial" panose="020B0604020202020204" pitchFamily="34" charset="0"/>
            </a:endParaRPr>
          </a:p>
          <a:p>
            <a:r>
              <a:rPr lang="sv-SE" sz="1100" b="0" dirty="0">
                <a:latin typeface="+mn-lt"/>
                <a:cs typeface="Arial" panose="020B0604020202020204" pitchFamily="34" charset="0"/>
              </a:rPr>
              <a:t>Arbetsmiljölagen:</a:t>
            </a:r>
          </a:p>
          <a:p>
            <a:r>
              <a:rPr lang="sv-SE" sz="1100" b="0" dirty="0">
                <a:latin typeface="+mn-lt"/>
                <a:cs typeface="Arial" panose="020B0604020202020204" pitchFamily="34" charset="0"/>
              </a:rPr>
              <a:t>Är en samverkande lag och skyddet har rätt att bevaka att arbetsgivaren följer arbetsmiljölagen och exempelvis föreskrifterna om organisatorisk och social arbetsmiljö samt systematiskt arbetsmiljöarbete. </a:t>
            </a:r>
          </a:p>
          <a:p>
            <a:endParaRPr lang="sv-SE" b="1" dirty="0"/>
          </a:p>
        </p:txBody>
      </p:sp>
      <p:sp>
        <p:nvSpPr>
          <p:cNvPr id="4" name="Platshållare för bildnummer 3"/>
          <p:cNvSpPr>
            <a:spLocks noGrp="1"/>
          </p:cNvSpPr>
          <p:nvPr>
            <p:ph type="sldNum" sz="quarter" idx="5"/>
          </p:nvPr>
        </p:nvSpPr>
        <p:spPr/>
        <p:txBody>
          <a:bodyPr/>
          <a:lstStyle/>
          <a:p>
            <a:fld id="{299C2A0E-0C44-C545-9B01-E851AA929C02}" type="slidenum">
              <a:rPr lang="sv-SE" smtClean="0"/>
              <a:t>7</a:t>
            </a:fld>
            <a:endParaRPr lang="sv-SE"/>
          </a:p>
        </p:txBody>
      </p:sp>
    </p:spTree>
    <p:extLst>
      <p:ext uri="{BB962C8B-B14F-4D97-AF65-F5344CB8AC3E}">
        <p14:creationId xmlns:p14="http://schemas.microsoft.com/office/powerpoint/2010/main" val="29655592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Observera att det på Mina sidor finns en uppdragsbeskrivning för arbetsplatsombud. Tanken med denna är man lokalt ska prata om den och se om den passar verksamheten eller om den ska anpassas. </a:t>
            </a:r>
            <a:endParaRPr lang="sv-SE" b="1" dirty="0">
              <a:cs typeface="Calibri"/>
            </a:endParaRPr>
          </a:p>
          <a:p>
            <a:pPr marL="171450" indent="-171450">
              <a:buFont typeface="Arial" panose="020B0604020202020204" pitchFamily="34" charset="0"/>
              <a:buChar char="•"/>
            </a:pPr>
            <a:endParaRPr lang="sv-SE" b="1" dirty="0">
              <a:cs typeface="Calibri"/>
            </a:endParaRPr>
          </a:p>
          <a:p>
            <a:pPr marL="171450" indent="-171450">
              <a:buFont typeface="Arial" panose="020B0604020202020204" pitchFamily="34" charset="0"/>
              <a:buChar char="•"/>
            </a:pPr>
            <a:r>
              <a:rPr lang="sv-SE" dirty="0"/>
              <a:t>Arbetsplatsombudets roll är att prata med medlemmar, lyssna in deras behov och svara på frågor som rör arbetsplatsen i den mån det går, med stöd av närmaste styrelse ibland.</a:t>
            </a:r>
          </a:p>
          <a:p>
            <a:pPr marL="171450" indent="-171450">
              <a:buFont typeface="Arial" panose="020B0604020202020204" pitchFamily="34" charset="0"/>
              <a:buChar char="•"/>
            </a:pPr>
            <a:r>
              <a:rPr lang="sv-SE" dirty="0"/>
              <a:t>AO har även en viktig roll när det kommer till att fånga nya medarbetare , ställa frågan om medlemskap och informera om vad det är som ingår i medlemskapet med mera.</a:t>
            </a:r>
          </a:p>
          <a:p>
            <a:pPr marL="171450" indent="-171450">
              <a:buFont typeface="Arial" panose="020B0604020202020204" pitchFamily="34" charset="0"/>
              <a:buChar char="•"/>
            </a:pPr>
            <a:r>
              <a:rPr lang="sv-SE" dirty="0"/>
              <a:t>Om det finns ett samverkansavtal så ska arbetsplatsombudet samverka med arbetsgivaren inför APT (arbetsplatsträff)</a:t>
            </a:r>
          </a:p>
          <a:p>
            <a:pPr marL="171450" indent="-171450">
              <a:buFont typeface="Arial" panose="020B0604020202020204" pitchFamily="34" charset="0"/>
              <a:buChar char="•"/>
            </a:pPr>
            <a:r>
              <a:rPr lang="sv-SE" dirty="0"/>
              <a:t>AO ska med fördel samarbeta med skyddsombudet på arbetsplatsen, för att få helhetssyn i verksamheten och eftersom skyddsorganisationen har andra befogenheter och mandat när det kommer till exempel till arbetsmiljöfrågorna.</a:t>
            </a:r>
          </a:p>
          <a:p>
            <a:pPr marL="171450" indent="-171450">
              <a:buFont typeface="Arial" panose="020B0604020202020204" pitchFamily="34" charset="0"/>
              <a:buChar char="•"/>
            </a:pPr>
            <a:endParaRPr lang="sv-SE" dirty="0"/>
          </a:p>
          <a:p>
            <a:pPr marL="171450" indent="-171450">
              <a:buFont typeface="Arial" panose="020B0604020202020204" pitchFamily="34" charset="0"/>
              <a:buChar char="•"/>
            </a:pPr>
            <a:endParaRPr lang="sv-SE" dirty="0"/>
          </a:p>
          <a:p>
            <a:pPr algn="l"/>
            <a:r>
              <a:rPr lang="sv-SE" b="1" i="0" dirty="0">
                <a:effectLst/>
                <a:latin typeface="Santral"/>
              </a:rPr>
              <a:t>Kommunicera </a:t>
            </a:r>
          </a:p>
          <a:p>
            <a:pPr algn="l">
              <a:buFont typeface="Arial" panose="020B0604020202020204" pitchFamily="34" charset="0"/>
              <a:buChar char="•"/>
            </a:pPr>
            <a:r>
              <a:rPr lang="sv-SE" b="0" i="0" dirty="0">
                <a:effectLst/>
                <a:latin typeface="Santral"/>
              </a:rPr>
              <a:t>Anordna medlemsmöten, till exempel för att informera om eller fånga upp medlemmarnas tankar om en förändring på arbetsplatsen </a:t>
            </a:r>
          </a:p>
          <a:p>
            <a:pPr algn="l">
              <a:buFont typeface="Arial" panose="020B0604020202020204" pitchFamily="34" charset="0"/>
              <a:buChar char="•"/>
            </a:pPr>
            <a:r>
              <a:rPr lang="sv-SE" b="0" i="0" dirty="0">
                <a:effectLst/>
                <a:latin typeface="Santral"/>
              </a:rPr>
              <a:t>Sprida aktuell information från Fackförbundet ST på arbetsplatsen </a:t>
            </a:r>
          </a:p>
          <a:p>
            <a:pPr algn="l">
              <a:buFont typeface="Arial" panose="020B0604020202020204" pitchFamily="34" charset="0"/>
              <a:buChar char="•"/>
            </a:pPr>
            <a:r>
              <a:rPr lang="sv-SE" b="0" i="0" dirty="0">
                <a:effectLst/>
                <a:latin typeface="Santral"/>
              </a:rPr>
              <a:t>Välkomna nya medlemmar </a:t>
            </a:r>
          </a:p>
          <a:p>
            <a:pPr algn="l"/>
            <a:r>
              <a:rPr lang="sv-SE" b="1" i="0" dirty="0">
                <a:effectLst/>
                <a:latin typeface="Santral"/>
              </a:rPr>
              <a:t>Engagera </a:t>
            </a:r>
          </a:p>
          <a:p>
            <a:pPr algn="l">
              <a:buFont typeface="Arial" panose="020B0604020202020204" pitchFamily="34" charset="0"/>
              <a:buChar char="•"/>
            </a:pPr>
            <a:r>
              <a:rPr lang="sv-SE" b="0" i="0" dirty="0">
                <a:effectLst/>
                <a:latin typeface="Santral"/>
              </a:rPr>
              <a:t>Bidra till att kompetensutveckla medlemmar i fackliga frågor. Ta gärna hjälp av den som är utbildningsansvarig i din närmsta styrelse. </a:t>
            </a:r>
          </a:p>
          <a:p>
            <a:pPr algn="l">
              <a:buFont typeface="Arial" panose="020B0604020202020204" pitchFamily="34" charset="0"/>
              <a:buChar char="•"/>
            </a:pPr>
            <a:r>
              <a:rPr lang="sv-SE" b="0" i="0" dirty="0">
                <a:effectLst/>
                <a:latin typeface="Santral"/>
              </a:rPr>
              <a:t>Ordna medlemsaktiviteter </a:t>
            </a:r>
          </a:p>
          <a:p>
            <a:pPr algn="l">
              <a:buFont typeface="Arial" panose="020B0604020202020204" pitchFamily="34" charset="0"/>
              <a:buChar char="•"/>
            </a:pPr>
            <a:r>
              <a:rPr lang="sv-SE" b="0" i="0" dirty="0">
                <a:effectLst/>
                <a:latin typeface="Santral"/>
              </a:rPr>
              <a:t>Informera medlemmar om aktuella frågor och vilka aktiviteter Fackförbundet ST erbjuder </a:t>
            </a:r>
          </a:p>
          <a:p>
            <a:pPr algn="l">
              <a:buFont typeface="Arial" panose="020B0604020202020204" pitchFamily="34" charset="0"/>
              <a:buChar char="•"/>
            </a:pPr>
            <a:r>
              <a:rPr lang="sv-SE" b="0" i="0" dirty="0">
                <a:effectLst/>
                <a:latin typeface="Santral"/>
              </a:rPr>
              <a:t>Engagera och aktivera medlemmar i fackliga frågor </a:t>
            </a:r>
          </a:p>
          <a:p>
            <a:pPr algn="l"/>
            <a:r>
              <a:rPr lang="sv-SE" b="1" i="0" dirty="0">
                <a:effectLst/>
                <a:latin typeface="Santral"/>
              </a:rPr>
              <a:t>Värva </a:t>
            </a:r>
          </a:p>
          <a:p>
            <a:pPr algn="l">
              <a:buFont typeface="Arial" panose="020B0604020202020204" pitchFamily="34" charset="0"/>
              <a:buChar char="•"/>
            </a:pPr>
            <a:r>
              <a:rPr lang="sv-SE" b="0" i="0" dirty="0">
                <a:effectLst/>
                <a:latin typeface="Santral"/>
              </a:rPr>
              <a:t>Välkomna nyanställda och informera om Fackförbundet ST</a:t>
            </a:r>
          </a:p>
          <a:p>
            <a:pPr algn="l">
              <a:buFont typeface="Arial" panose="020B0604020202020204" pitchFamily="34" charset="0"/>
              <a:buChar char="•"/>
            </a:pPr>
            <a:r>
              <a:rPr lang="sv-SE" b="0" i="0" dirty="0">
                <a:effectLst/>
                <a:latin typeface="Santral"/>
              </a:rPr>
              <a:t>Aktivt rekrytera nya medlemmar </a:t>
            </a:r>
          </a:p>
          <a:p>
            <a:pPr algn="l">
              <a:buFont typeface="Arial" panose="020B0604020202020204" pitchFamily="34" charset="0"/>
              <a:buChar char="•"/>
            </a:pPr>
            <a:r>
              <a:rPr lang="sv-SE" b="0" i="0" dirty="0">
                <a:effectLst/>
                <a:latin typeface="Santral"/>
              </a:rPr>
              <a:t>Alltid bjuda in potentiella medlemmar till medlemsaktiviteter på arbetsplatsen </a:t>
            </a:r>
          </a:p>
          <a:p>
            <a:pPr algn="l">
              <a:buFont typeface="Arial" panose="020B0604020202020204" pitchFamily="34" charset="0"/>
              <a:buChar char="•"/>
            </a:pPr>
            <a:r>
              <a:rPr lang="sv-SE" b="0" i="0" dirty="0">
                <a:effectLst/>
                <a:latin typeface="Santral"/>
              </a:rPr>
              <a:t>Tipsa förbundet om kollegor som är intresserade av att veta mer om Fackförbundet ST </a:t>
            </a:r>
          </a:p>
          <a:p>
            <a:pPr algn="l"/>
            <a:r>
              <a:rPr lang="sv-SE" b="1" i="0" dirty="0">
                <a:effectLst/>
                <a:latin typeface="Santral"/>
              </a:rPr>
              <a:t>Stötta och företräda </a:t>
            </a:r>
          </a:p>
          <a:p>
            <a:pPr algn="l">
              <a:buFont typeface="Arial" panose="020B0604020202020204" pitchFamily="34" charset="0"/>
              <a:buChar char="•"/>
            </a:pPr>
            <a:r>
              <a:rPr lang="sv-SE" b="0" i="0" dirty="0">
                <a:effectLst/>
                <a:latin typeface="Santral"/>
              </a:rPr>
              <a:t>Fånga upp frågor från medlemmar </a:t>
            </a:r>
          </a:p>
          <a:p>
            <a:pPr algn="l">
              <a:buFont typeface="Arial" panose="020B0604020202020204" pitchFamily="34" charset="0"/>
              <a:buChar char="•"/>
            </a:pPr>
            <a:r>
              <a:rPr lang="sv-SE" b="0" i="0" dirty="0">
                <a:effectLst/>
                <a:latin typeface="Santral"/>
              </a:rPr>
              <a:t>Vara en länk mellan medlemmar och den lokala fackstyrelsen </a:t>
            </a:r>
          </a:p>
          <a:p>
            <a:pPr algn="l">
              <a:buFont typeface="Arial" panose="020B0604020202020204" pitchFamily="34" charset="0"/>
              <a:buChar char="•"/>
            </a:pPr>
            <a:r>
              <a:rPr lang="sv-SE" b="0" i="0" dirty="0">
                <a:effectLst/>
                <a:latin typeface="Santral"/>
              </a:rPr>
              <a:t>Samarbeta med skyddsombud </a:t>
            </a:r>
          </a:p>
          <a:p>
            <a:pPr algn="l">
              <a:buFont typeface="Arial" panose="020B0604020202020204" pitchFamily="34" charset="0"/>
              <a:buChar char="•"/>
            </a:pPr>
            <a:r>
              <a:rPr lang="sv-SE" b="0" i="0" dirty="0">
                <a:effectLst/>
                <a:latin typeface="Santral"/>
              </a:rPr>
              <a:t>Företräda medlemmar i samverkan </a:t>
            </a:r>
          </a:p>
          <a:p>
            <a:pPr algn="l">
              <a:buFont typeface="Arial" panose="020B0604020202020204" pitchFamily="34" charset="0"/>
              <a:buChar char="•"/>
            </a:pPr>
            <a:r>
              <a:rPr lang="sv-SE" b="0" i="0" dirty="0">
                <a:effectLst/>
                <a:latin typeface="Santral"/>
              </a:rPr>
              <a:t>Stötta medlemmar som vill ha hjälp och vid behov delta i förhandlingar och överläggningar med arbetsgivaren </a:t>
            </a:r>
          </a:p>
          <a:p>
            <a:pPr algn="l">
              <a:buFont typeface="Arial" panose="020B0604020202020204" pitchFamily="34" charset="0"/>
              <a:buChar char="•"/>
            </a:pPr>
            <a:r>
              <a:rPr lang="sv-SE" b="0" i="0" dirty="0">
                <a:effectLst/>
                <a:latin typeface="Santral"/>
              </a:rPr>
              <a:t>Medverka vid nyanställningar </a:t>
            </a:r>
          </a:p>
          <a:p>
            <a:pPr algn="l">
              <a:buFont typeface="Arial" panose="020B0604020202020204" pitchFamily="34" charset="0"/>
              <a:buChar char="•"/>
            </a:pPr>
            <a:r>
              <a:rPr lang="sv-SE" b="0" i="0" dirty="0">
                <a:effectLst/>
                <a:latin typeface="Santral"/>
              </a:rPr>
              <a:t>Om du får ett förhandlingsuppdrag av din närmaste styrelse kan det även ingå i ditt uppdrag att ha partskontakt och förhandla med arbetsgivaren i olika fackliga ärenden. </a:t>
            </a:r>
          </a:p>
          <a:p>
            <a:pPr algn="l">
              <a:buFont typeface="Arial" panose="020B0604020202020204" pitchFamily="34" charset="0"/>
              <a:buChar char="•"/>
            </a:pPr>
            <a:r>
              <a:rPr lang="sv-SE" b="0" i="0" dirty="0">
                <a:effectLst/>
                <a:latin typeface="Santral"/>
              </a:rPr>
              <a:t>Jobbar du på en arbetsplats utan avdelning så är ditt uppdrag mer omfattande och då får du stöd av ansvarig ombudsman som är anställd på Fackförbundet STs kansli. </a:t>
            </a:r>
          </a:p>
          <a:p>
            <a:pPr algn="l">
              <a:buFont typeface="Arial" panose="020B0604020202020204" pitchFamily="34" charset="0"/>
              <a:buChar char="•"/>
            </a:pPr>
            <a:endParaRPr lang="sv-SE" b="0" i="0" dirty="0">
              <a:effectLst/>
              <a:latin typeface="Santral"/>
            </a:endParaRPr>
          </a:p>
          <a:p>
            <a:pPr algn="l">
              <a:buFont typeface="Arial" panose="020B0604020202020204" pitchFamily="34" charset="0"/>
              <a:buNone/>
            </a:pPr>
            <a:r>
              <a:rPr lang="sv-SE" dirty="0"/>
              <a:t>Om du har fått ett förhandlingsuppdrag av din närmsta styrelse kan det även ingå i ditt uppdrag att ha partskontakt och förhandla med arbetsgivaren i olika fackliga ärenden.</a:t>
            </a:r>
            <a:endParaRPr lang="sv-SE" b="0" i="0" dirty="0">
              <a:effectLst/>
              <a:latin typeface="Santral"/>
            </a:endParaRPr>
          </a:p>
          <a:p>
            <a:pPr marL="171450" indent="-171450">
              <a:buFont typeface="Arial" panose="020B0604020202020204" pitchFamily="34" charset="0"/>
              <a:buChar char="•"/>
            </a:pPr>
            <a:endParaRPr lang="sv-SE" dirty="0"/>
          </a:p>
          <a:p>
            <a:pPr marL="171450" indent="-171450">
              <a:buFont typeface="Arial" panose="020B0604020202020204" pitchFamily="34" charset="0"/>
              <a:buChar char="•"/>
            </a:pPr>
            <a:endParaRPr lang="sv-SE" dirty="0"/>
          </a:p>
          <a:p>
            <a:endParaRPr lang="sv-SE" dirty="0"/>
          </a:p>
        </p:txBody>
      </p:sp>
      <p:sp>
        <p:nvSpPr>
          <p:cNvPr id="4" name="Platshållare för bildnummer 3"/>
          <p:cNvSpPr>
            <a:spLocks noGrp="1"/>
          </p:cNvSpPr>
          <p:nvPr>
            <p:ph type="sldNum" sz="quarter" idx="5"/>
          </p:nvPr>
        </p:nvSpPr>
        <p:spPr/>
        <p:txBody>
          <a:bodyPr/>
          <a:lstStyle/>
          <a:p>
            <a:fld id="{299C2A0E-0C44-C545-9B01-E851AA929C02}" type="slidenum">
              <a:rPr lang="sv-SE" smtClean="0"/>
              <a:t>8</a:t>
            </a:fld>
            <a:endParaRPr lang="sv-SE"/>
          </a:p>
        </p:txBody>
      </p:sp>
    </p:spTree>
    <p:extLst>
      <p:ext uri="{BB962C8B-B14F-4D97-AF65-F5344CB8AC3E}">
        <p14:creationId xmlns:p14="http://schemas.microsoft.com/office/powerpoint/2010/main" val="33387709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a:r>
              <a:rPr lang="sv-SE" b="0" i="0" dirty="0">
                <a:effectLst/>
                <a:latin typeface="Santral"/>
              </a:rPr>
              <a:t>Styrelsen närmast medlemmen spelar en viktig roll i det lokala fackliga arbetet. Det är ni som styrelse som tillsammans med arbetsplatsombud och medlemmar driver det dagliga fackliga arbetet framåt. </a:t>
            </a:r>
          </a:p>
          <a:p>
            <a:pPr algn="l"/>
            <a:r>
              <a:rPr lang="sv-SE" b="0" i="0" dirty="0">
                <a:effectLst/>
                <a:latin typeface="Santral"/>
              </a:rPr>
              <a:t>Som styrelse är det viktigt att jobba mot ett gemensamt mål. Därför är det viktigt att ta fram en långsiktig plan för arbetet. Styrelsen ansvarar också för att upprätthålla de demokratiska värdena i det fackliga arbetet. </a:t>
            </a:r>
          </a:p>
          <a:p>
            <a:pPr algn="l"/>
            <a:endParaRPr lang="sv-SE" b="0" i="0" dirty="0">
              <a:effectLst/>
              <a:latin typeface="Santral"/>
            </a:endParaRPr>
          </a:p>
          <a:p>
            <a:pPr algn="l"/>
            <a:r>
              <a:rPr lang="sv-SE" b="0" i="0" dirty="0">
                <a:effectLst/>
                <a:latin typeface="Santral"/>
              </a:rPr>
              <a:t>Nedan ges exempel på uppgifter som en lokal facklig styrelse inom Fackförbundet ST kan ha. </a:t>
            </a:r>
          </a:p>
          <a:p>
            <a:endParaRPr lang="sv-SE" dirty="0"/>
          </a:p>
          <a:p>
            <a:r>
              <a:rPr lang="sv-SE" sz="1200" dirty="0"/>
              <a:t>Leda sektionens/avdelningens verksamhet i enlighet med verksamhetsplanen</a:t>
            </a:r>
          </a:p>
          <a:p>
            <a:r>
              <a:rPr lang="sv-SE" sz="1200" dirty="0"/>
              <a:t>Vara stöd för arbetsplatsombuden</a:t>
            </a:r>
          </a:p>
          <a:p>
            <a:r>
              <a:rPr lang="sv-SE" sz="1200" dirty="0"/>
              <a:t>Har mer en överblick över verksamheten</a:t>
            </a:r>
          </a:p>
          <a:p>
            <a:r>
              <a:rPr lang="sv-SE" sz="1200" dirty="0"/>
              <a:t>Förhandla med motparten om tex löner, när nya avtal ska tecknas, bevaka stora frågor tex uppsägningar </a:t>
            </a:r>
            <a:r>
              <a:rPr lang="sv-SE" sz="1200" dirty="0" err="1"/>
              <a:t>pga</a:t>
            </a:r>
            <a:r>
              <a:rPr lang="sv-SE" sz="1200" dirty="0"/>
              <a:t> arbetsbrist, omorganisationer, ombyggnationer mm.</a:t>
            </a:r>
          </a:p>
          <a:p>
            <a:r>
              <a:rPr lang="sv-SE" sz="1200" dirty="0"/>
              <a:t>Individärenden hanteras ofta i samarbete mellan styrelse och det arbetsplatsombud som finns närmast medlemmen.</a:t>
            </a:r>
          </a:p>
          <a:p>
            <a:r>
              <a:rPr lang="sv-SE" sz="1200" dirty="0"/>
              <a:t>Ofta deltar en facklig representant vid rekryteringar. Både att man finns som kontakt i annonsen men också att man sitter med vid intervjuer. Om det är arbetsplatsombuden eller någon i styrelsen som gör detta kan se olika ut. </a:t>
            </a:r>
          </a:p>
          <a:p>
            <a:endParaRPr lang="sv-SE" dirty="0"/>
          </a:p>
        </p:txBody>
      </p:sp>
      <p:sp>
        <p:nvSpPr>
          <p:cNvPr id="4" name="Platshållare för bildnummer 3"/>
          <p:cNvSpPr>
            <a:spLocks noGrp="1"/>
          </p:cNvSpPr>
          <p:nvPr>
            <p:ph type="sldNum" sz="quarter" idx="5"/>
          </p:nvPr>
        </p:nvSpPr>
        <p:spPr/>
        <p:txBody>
          <a:bodyPr/>
          <a:lstStyle/>
          <a:p>
            <a:fld id="{299C2A0E-0C44-C545-9B01-E851AA929C02}" type="slidenum">
              <a:rPr lang="sv-SE" smtClean="0"/>
              <a:t>9</a:t>
            </a:fld>
            <a:endParaRPr lang="sv-SE"/>
          </a:p>
        </p:txBody>
      </p:sp>
    </p:spTree>
    <p:extLst>
      <p:ext uri="{BB962C8B-B14F-4D97-AF65-F5344CB8AC3E}">
        <p14:creationId xmlns:p14="http://schemas.microsoft.com/office/powerpoint/2010/main" val="37084895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t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tif"/><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ti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ti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tif"/><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tif"/><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ti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tif"/><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tif"/><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ti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ÖRSTA sida_färg">
    <p:bg>
      <p:bgPr>
        <a:solidFill>
          <a:schemeClr val="bg1"/>
        </a:solidFill>
        <a:effectLst/>
      </p:bgPr>
    </p:bg>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B9554B44-FDB5-4258-80FE-4F7BE17C0B39}"/>
              </a:ext>
            </a:extLst>
          </p:cNvPr>
          <p:cNvSpPr/>
          <p:nvPr userDrawn="1"/>
        </p:nvSpPr>
        <p:spPr>
          <a:xfrm>
            <a:off x="0" y="0"/>
            <a:ext cx="12192000" cy="6858000"/>
          </a:xfrm>
          <a:prstGeom prst="rect">
            <a:avLst/>
          </a:prstGeom>
          <a:solidFill>
            <a:srgbClr val="1818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p:cNvSpPr>
            <a:spLocks noGrp="1"/>
          </p:cNvSpPr>
          <p:nvPr>
            <p:ph type="ctrTitle" hasCustomPrompt="1"/>
          </p:nvPr>
        </p:nvSpPr>
        <p:spPr>
          <a:xfrm>
            <a:off x="1406305" y="2040895"/>
            <a:ext cx="9144000" cy="1572521"/>
          </a:xfrm>
        </p:spPr>
        <p:txBody>
          <a:bodyPr anchor="ctr" anchorCtr="0"/>
          <a:lstStyle>
            <a:lvl1pPr algn="l">
              <a:defRPr sz="4800">
                <a:solidFill>
                  <a:srgbClr val="E55599"/>
                </a:solidFill>
              </a:defRPr>
            </a:lvl1pPr>
          </a:lstStyle>
          <a:p>
            <a:r>
              <a:rPr lang="sv-SE"/>
              <a:t>Presentationsrubrik</a:t>
            </a:r>
            <a:br>
              <a:rPr lang="sv-SE"/>
            </a:br>
            <a:r>
              <a:rPr lang="sv-SE"/>
              <a:t>på två rader</a:t>
            </a:r>
          </a:p>
        </p:txBody>
      </p:sp>
      <p:sp>
        <p:nvSpPr>
          <p:cNvPr id="4" name="Platshållare för datum 3"/>
          <p:cNvSpPr>
            <a:spLocks noGrp="1"/>
          </p:cNvSpPr>
          <p:nvPr>
            <p:ph type="dt" sz="half" idx="10"/>
          </p:nvPr>
        </p:nvSpPr>
        <p:spPr>
          <a:xfrm>
            <a:off x="1415830" y="5908675"/>
            <a:ext cx="2743200" cy="365125"/>
          </a:xfrm>
          <a:prstGeom prst="rect">
            <a:avLst/>
          </a:prstGeom>
        </p:spPr>
        <p:txBody>
          <a:bodyPr/>
          <a:lstStyle>
            <a:lvl1pPr>
              <a:defRPr sz="2000">
                <a:solidFill>
                  <a:schemeClr val="bg1"/>
                </a:solidFill>
              </a:defRPr>
            </a:lvl1pPr>
          </a:lstStyle>
          <a:p>
            <a:fld id="{3D8A009B-D8BE-4A99-9E92-5C1AA87F864B}" type="datetime4">
              <a:rPr lang="sv-SE" smtClean="0"/>
              <a:t>18 september 2023</a:t>
            </a:fld>
            <a:endParaRPr lang="sv-SE"/>
          </a:p>
        </p:txBody>
      </p:sp>
      <p:pic>
        <p:nvPicPr>
          <p:cNvPr id="6" name="Picture 5" descr="ST_rgb_ny.ti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63257" y="5949949"/>
            <a:ext cx="540915" cy="539999"/>
          </a:xfrm>
          <a:prstGeom prst="rect">
            <a:avLst/>
          </a:prstGeom>
        </p:spPr>
      </p:pic>
    </p:spTree>
    <p:extLst>
      <p:ext uri="{BB962C8B-B14F-4D97-AF65-F5344CB8AC3E}">
        <p14:creationId xmlns:p14="http://schemas.microsoft.com/office/powerpoint/2010/main" val="1108848429"/>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4_Rubrik och innehåll">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10515600" cy="4351338"/>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Tree>
    <p:extLst>
      <p:ext uri="{BB962C8B-B14F-4D97-AF65-F5344CB8AC3E}">
        <p14:creationId xmlns:p14="http://schemas.microsoft.com/office/powerpoint/2010/main" val="29926612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839788" y="365127"/>
            <a:ext cx="10515600" cy="1325563"/>
          </a:xfrm>
        </p:spPr>
        <p:txBody>
          <a:bodyPr/>
          <a:lstStyle/>
          <a:p>
            <a:r>
              <a:rPr lang="sv-SE"/>
              <a:t>Klicka här för att ändra format</a:t>
            </a:r>
          </a:p>
        </p:txBody>
      </p:sp>
      <p:sp>
        <p:nvSpPr>
          <p:cNvPr id="3" name="Platshållare för text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sv-SE"/>
              <a:t>Klicka här för att ändra format på bakgrundstexten</a:t>
            </a:r>
          </a:p>
        </p:txBody>
      </p:sp>
      <p:sp>
        <p:nvSpPr>
          <p:cNvPr id="4" name="Platshållare för innehåll 3"/>
          <p:cNvSpPr>
            <a:spLocks noGrp="1"/>
          </p:cNvSpPr>
          <p:nvPr>
            <p:ph sz="half" idx="2"/>
          </p:nvPr>
        </p:nvSpPr>
        <p:spPr>
          <a:xfrm>
            <a:off x="839789" y="2505075"/>
            <a:ext cx="5157787" cy="3684588"/>
          </a:xfrm>
        </p:spPr>
        <p:txBody>
          <a:bodyPr>
            <a:normAutofit/>
          </a:bodyPr>
          <a:lstStyle>
            <a:lvl1pPr>
              <a:defRPr sz="2100"/>
            </a:lvl1pPr>
            <a:lvl2pPr>
              <a:defRPr sz="1800"/>
            </a:lvl2pPr>
            <a:lvl3pPr>
              <a:defRPr sz="1500"/>
            </a:lvl3pPr>
            <a:lvl4pPr>
              <a:defRPr sz="1350"/>
            </a:lvl4pPr>
            <a:lvl5pPr>
              <a:defRPr sz="135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6172201" y="2505075"/>
            <a:ext cx="5183188" cy="3684588"/>
          </a:xfrm>
        </p:spPr>
        <p:txBody>
          <a:bodyPr>
            <a:normAutofit/>
          </a:bodyPr>
          <a:lstStyle>
            <a:lvl1pPr>
              <a:defRPr sz="2100"/>
            </a:lvl1pPr>
            <a:lvl2pPr>
              <a:defRPr sz="1800"/>
            </a:lvl2pPr>
            <a:lvl3pPr>
              <a:defRPr sz="1500"/>
            </a:lvl3pPr>
            <a:lvl4pPr>
              <a:defRPr sz="1350"/>
            </a:lvl4pPr>
            <a:lvl5pPr>
              <a:defRPr sz="135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42718859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vå spalter + Boxar - MELLANROSA">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38A045B0-64D4-4AA5-95F7-A3218531C855}"/>
              </a:ext>
            </a:extLst>
          </p:cNvPr>
          <p:cNvSpPr/>
          <p:nvPr userDrawn="1"/>
        </p:nvSpPr>
        <p:spPr>
          <a:xfrm>
            <a:off x="9260732" y="0"/>
            <a:ext cx="2931268" cy="6858000"/>
          </a:xfrm>
          <a:prstGeom prst="rect">
            <a:avLst/>
          </a:prstGeom>
          <a:solidFill>
            <a:srgbClr val="1818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7" name="Picture 7" descr="ST_rgb_ny.tif">
            <a:extLst>
              <a:ext uri="{FF2B5EF4-FFF2-40B4-BE49-F238E27FC236}">
                <a16:creationId xmlns:a16="http://schemas.microsoft.com/office/drawing/2014/main" id="{83CD9B9E-D7FC-45F9-B531-FAF0E9FD0B8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63257" y="5949949"/>
            <a:ext cx="540915" cy="539999"/>
          </a:xfrm>
          <a:prstGeom prst="rect">
            <a:avLst/>
          </a:prstGeom>
        </p:spPr>
      </p:pic>
      <p:sp>
        <p:nvSpPr>
          <p:cNvPr id="8" name="Rubrik 1">
            <a:extLst>
              <a:ext uri="{FF2B5EF4-FFF2-40B4-BE49-F238E27FC236}">
                <a16:creationId xmlns:a16="http://schemas.microsoft.com/office/drawing/2014/main" id="{21CEBC94-0E68-414C-8244-6381416A7D35}"/>
              </a:ext>
            </a:extLst>
          </p:cNvPr>
          <p:cNvSpPr>
            <a:spLocks noGrp="1"/>
          </p:cNvSpPr>
          <p:nvPr>
            <p:ph type="title" hasCustomPrompt="1"/>
          </p:nvPr>
        </p:nvSpPr>
        <p:spPr>
          <a:xfrm>
            <a:off x="873545" y="1027305"/>
            <a:ext cx="7751647" cy="495629"/>
          </a:xfrm>
        </p:spPr>
        <p:txBody>
          <a:bodyPr/>
          <a:lstStyle>
            <a:lvl1pPr>
              <a:defRPr>
                <a:solidFill>
                  <a:srgbClr val="18185C"/>
                </a:solidFill>
              </a:defRPr>
            </a:lvl1pPr>
          </a:lstStyle>
          <a:p>
            <a:r>
              <a:rPr lang="sv-SE"/>
              <a:t>Enradig sidrubrik</a:t>
            </a:r>
          </a:p>
        </p:txBody>
      </p:sp>
      <p:sp>
        <p:nvSpPr>
          <p:cNvPr id="9" name="Platshållare för innehåll 2">
            <a:extLst>
              <a:ext uri="{FF2B5EF4-FFF2-40B4-BE49-F238E27FC236}">
                <a16:creationId xmlns:a16="http://schemas.microsoft.com/office/drawing/2014/main" id="{C4D7CDD0-59C6-4214-BC8E-BFA435C66235}"/>
              </a:ext>
            </a:extLst>
          </p:cNvPr>
          <p:cNvSpPr>
            <a:spLocks noGrp="1"/>
          </p:cNvSpPr>
          <p:nvPr>
            <p:ph idx="1"/>
          </p:nvPr>
        </p:nvSpPr>
        <p:spPr>
          <a:xfrm>
            <a:off x="873547" y="1857984"/>
            <a:ext cx="3698454" cy="4014332"/>
          </a:xfrm>
        </p:spPr>
        <p:txBody>
          <a:bodyPr/>
          <a:lstStyle>
            <a:lvl1pPr marL="0" indent="0">
              <a:buFontTx/>
              <a:buNone/>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10" name="Platshållare för innehåll 2">
            <a:extLst>
              <a:ext uri="{FF2B5EF4-FFF2-40B4-BE49-F238E27FC236}">
                <a16:creationId xmlns:a16="http://schemas.microsoft.com/office/drawing/2014/main" id="{77193002-5E94-44B9-AAB3-BE8F063357E6}"/>
              </a:ext>
            </a:extLst>
          </p:cNvPr>
          <p:cNvSpPr>
            <a:spLocks noGrp="1"/>
          </p:cNvSpPr>
          <p:nvPr>
            <p:ph idx="10"/>
          </p:nvPr>
        </p:nvSpPr>
        <p:spPr>
          <a:xfrm>
            <a:off x="4926739" y="1874198"/>
            <a:ext cx="3698454" cy="4014332"/>
          </a:xfrm>
        </p:spPr>
        <p:txBody>
          <a:bodyPr/>
          <a:lstStyle>
            <a:lvl1pPr marL="0" indent="0">
              <a:buFontTx/>
              <a:buNone/>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Tree>
    <p:custDataLst>
      <p:tags r:id="rId1"/>
    </p:custDataLst>
    <p:extLst>
      <p:ext uri="{BB962C8B-B14F-4D97-AF65-F5344CB8AC3E}">
        <p14:creationId xmlns:p14="http://schemas.microsoft.com/office/powerpoint/2010/main" val="1180689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122363"/>
            <a:ext cx="9144000" cy="2387600"/>
          </a:xfrm>
        </p:spPr>
        <p:txBody>
          <a:bodyPr anchor="b"/>
          <a:lstStyle>
            <a:lvl1pPr algn="ctr">
              <a:defRPr sz="4500"/>
            </a:lvl1pPr>
          </a:lstStyle>
          <a:p>
            <a:r>
              <a:rPr lang="sv-SE"/>
              <a:t>Klicka här för att ändra format</a:t>
            </a:r>
          </a:p>
        </p:txBody>
      </p:sp>
      <p:sp>
        <p:nvSpPr>
          <p:cNvPr id="3" name="Underrubrik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sv-SE"/>
              <a:t>Klicka här för att ändra format på underrubrik i bakgrunden</a:t>
            </a:r>
          </a:p>
        </p:txBody>
      </p:sp>
      <p:sp>
        <p:nvSpPr>
          <p:cNvPr id="4" name="Platshållare för datum 3"/>
          <p:cNvSpPr>
            <a:spLocks noGrp="1"/>
          </p:cNvSpPr>
          <p:nvPr>
            <p:ph type="dt" sz="half" idx="10"/>
          </p:nvPr>
        </p:nvSpPr>
        <p:spPr/>
        <p:txBody>
          <a:bodyPr/>
          <a:lstStyle>
            <a:lvl1pPr>
              <a:defRPr>
                <a:latin typeface="Santral" pitchFamily="50" charset="0"/>
              </a:defRPr>
            </a:lvl1pPr>
          </a:lstStyle>
          <a:p>
            <a:endParaRPr lang="sv-SE"/>
          </a:p>
        </p:txBody>
      </p:sp>
      <p:sp>
        <p:nvSpPr>
          <p:cNvPr id="5" name="Platshållare för sidfot 4"/>
          <p:cNvSpPr>
            <a:spLocks noGrp="1"/>
          </p:cNvSpPr>
          <p:nvPr>
            <p:ph type="ftr" sz="quarter" idx="11"/>
          </p:nvPr>
        </p:nvSpPr>
        <p:spPr/>
        <p:txBody>
          <a:bodyPr/>
          <a:lstStyle>
            <a:lvl1pPr>
              <a:defRPr>
                <a:latin typeface="Santral" pitchFamily="50" charset="0"/>
              </a:defRPr>
            </a:lvl1pPr>
          </a:lstStyle>
          <a:p>
            <a:endParaRPr lang="sv-SE"/>
          </a:p>
        </p:txBody>
      </p:sp>
      <p:sp>
        <p:nvSpPr>
          <p:cNvPr id="6" name="Platshållare för bildnummer 5"/>
          <p:cNvSpPr>
            <a:spLocks noGrp="1"/>
          </p:cNvSpPr>
          <p:nvPr>
            <p:ph type="sldNum" sz="quarter" idx="12"/>
          </p:nvPr>
        </p:nvSpPr>
        <p:spPr/>
        <p:txBody>
          <a:bodyPr/>
          <a:lstStyle>
            <a:lvl1pPr>
              <a:defRPr>
                <a:latin typeface="Santral" pitchFamily="50" charset="0"/>
              </a:defRPr>
            </a:lvl1pPr>
          </a:lstStyle>
          <a:p>
            <a:fld id="{F7C2F05B-BAF9-488D-83DE-20A7CCFAC190}" type="slidenum">
              <a:rPr lang="sv-SE" smtClean="0"/>
              <a:pPr/>
              <a:t>‹#›</a:t>
            </a:fld>
            <a:endParaRPr lang="sv-SE"/>
          </a:p>
        </p:txBody>
      </p:sp>
    </p:spTree>
    <p:extLst>
      <p:ext uri="{BB962C8B-B14F-4D97-AF65-F5344CB8AC3E}">
        <p14:creationId xmlns:p14="http://schemas.microsoft.com/office/powerpoint/2010/main" val="14888647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ÖRSTA sida+mörk bild">
    <p:bg>
      <p:bgPr>
        <a:solidFill>
          <a:schemeClr val="bg1"/>
        </a:solidFill>
        <a:effectLst/>
      </p:bgPr>
    </p:bg>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B9554B44-FDB5-4258-80FE-4F7BE17C0B39}"/>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Platshållare för bild 7">
            <a:extLst>
              <a:ext uri="{FF2B5EF4-FFF2-40B4-BE49-F238E27FC236}">
                <a16:creationId xmlns:a16="http://schemas.microsoft.com/office/drawing/2014/main" id="{E303BAB2-F110-46BF-B867-86EAD3059FE6}"/>
              </a:ext>
            </a:extLst>
          </p:cNvPr>
          <p:cNvSpPr>
            <a:spLocks noGrp="1"/>
          </p:cNvSpPr>
          <p:nvPr>
            <p:ph type="pic" sz="quarter" idx="11" hasCustomPrompt="1"/>
          </p:nvPr>
        </p:nvSpPr>
        <p:spPr>
          <a:xfrm>
            <a:off x="0" y="0"/>
            <a:ext cx="12192000" cy="6858000"/>
          </a:xfrm>
          <a:solidFill>
            <a:schemeClr val="bg1">
              <a:lumMod val="65000"/>
            </a:schemeClr>
          </a:solidFill>
        </p:spPr>
        <p:txBody>
          <a:bodyPr/>
          <a:lstStyle>
            <a:lvl1pPr marL="0" indent="0" algn="ctr">
              <a:buFontTx/>
              <a:buNone/>
              <a:defRPr sz="1200">
                <a:solidFill>
                  <a:schemeClr val="bg1"/>
                </a:solidFill>
              </a:defRPr>
            </a:lvl1pPr>
          </a:lstStyle>
          <a:p>
            <a:r>
              <a:rPr lang="sv-SE"/>
              <a:t>Klicka på ikonen för att infoga en bild</a:t>
            </a:r>
          </a:p>
        </p:txBody>
      </p:sp>
      <p:sp>
        <p:nvSpPr>
          <p:cNvPr id="2" name="Rubrik 1"/>
          <p:cNvSpPr>
            <a:spLocks noGrp="1"/>
          </p:cNvSpPr>
          <p:nvPr>
            <p:ph type="ctrTitle" hasCustomPrompt="1"/>
          </p:nvPr>
        </p:nvSpPr>
        <p:spPr>
          <a:xfrm>
            <a:off x="1425355" y="793120"/>
            <a:ext cx="9144000" cy="1572521"/>
          </a:xfrm>
        </p:spPr>
        <p:txBody>
          <a:bodyPr anchor="b"/>
          <a:lstStyle>
            <a:lvl1pPr algn="l">
              <a:defRPr sz="4800">
                <a:solidFill>
                  <a:schemeClr val="bg1"/>
                </a:solidFill>
              </a:defRPr>
            </a:lvl1pPr>
          </a:lstStyle>
          <a:p>
            <a:r>
              <a:rPr lang="sv-SE"/>
              <a:t>Presentationsrubrik</a:t>
            </a:r>
            <a:br>
              <a:rPr lang="sv-SE"/>
            </a:br>
            <a:r>
              <a:rPr lang="sv-SE"/>
              <a:t>på två rader</a:t>
            </a:r>
          </a:p>
        </p:txBody>
      </p:sp>
      <p:sp>
        <p:nvSpPr>
          <p:cNvPr id="4" name="Platshållare för datum 3"/>
          <p:cNvSpPr>
            <a:spLocks noGrp="1"/>
          </p:cNvSpPr>
          <p:nvPr>
            <p:ph type="dt" sz="half" idx="10"/>
          </p:nvPr>
        </p:nvSpPr>
        <p:spPr>
          <a:xfrm>
            <a:off x="1415830" y="5908675"/>
            <a:ext cx="2743200" cy="365125"/>
          </a:xfrm>
          <a:prstGeom prst="rect">
            <a:avLst/>
          </a:prstGeom>
        </p:spPr>
        <p:txBody>
          <a:bodyPr/>
          <a:lstStyle>
            <a:lvl1pPr>
              <a:defRPr sz="2000">
                <a:solidFill>
                  <a:schemeClr val="bg1"/>
                </a:solidFill>
              </a:defRPr>
            </a:lvl1pPr>
          </a:lstStyle>
          <a:p>
            <a:fld id="{F465CD5A-A0E0-4170-BFDE-3CB92EC37532}" type="datetime4">
              <a:rPr lang="sv-SE" smtClean="0"/>
              <a:t>18 september 2023</a:t>
            </a:fld>
            <a:endParaRPr lang="sv-SE"/>
          </a:p>
        </p:txBody>
      </p:sp>
      <p:pic>
        <p:nvPicPr>
          <p:cNvPr id="7" name="Picture 6" descr="ST_rgb_ny.ti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63257" y="5949949"/>
            <a:ext cx="540915" cy="539999"/>
          </a:xfrm>
          <a:prstGeom prst="rect">
            <a:avLst/>
          </a:prstGeom>
        </p:spPr>
      </p:pic>
    </p:spTree>
    <p:extLst>
      <p:ext uri="{BB962C8B-B14F-4D97-AF65-F5344CB8AC3E}">
        <p14:creationId xmlns:p14="http://schemas.microsoft.com/office/powerpoint/2010/main" val="23592307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ISTA sida+mörk bild">
    <p:bg>
      <p:bgPr>
        <a:solidFill>
          <a:schemeClr val="bg1"/>
        </a:solidFill>
        <a:effectLst/>
      </p:bgPr>
    </p:bg>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B9554B44-FDB5-4258-80FE-4F7BE17C0B39}"/>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Platshållare för bild 7">
            <a:extLst>
              <a:ext uri="{FF2B5EF4-FFF2-40B4-BE49-F238E27FC236}">
                <a16:creationId xmlns:a16="http://schemas.microsoft.com/office/drawing/2014/main" id="{E303BAB2-F110-46BF-B867-86EAD3059FE6}"/>
              </a:ext>
            </a:extLst>
          </p:cNvPr>
          <p:cNvSpPr>
            <a:spLocks noGrp="1"/>
          </p:cNvSpPr>
          <p:nvPr>
            <p:ph type="pic" sz="quarter" idx="11" hasCustomPrompt="1"/>
          </p:nvPr>
        </p:nvSpPr>
        <p:spPr>
          <a:xfrm>
            <a:off x="0" y="0"/>
            <a:ext cx="12192000" cy="6858000"/>
          </a:xfrm>
          <a:solidFill>
            <a:schemeClr val="bg1">
              <a:lumMod val="65000"/>
            </a:schemeClr>
          </a:solidFill>
        </p:spPr>
        <p:txBody>
          <a:bodyPr/>
          <a:lstStyle>
            <a:lvl1pPr marL="0" indent="0" algn="ctr">
              <a:buFontTx/>
              <a:buNone/>
              <a:defRPr sz="1200">
                <a:solidFill>
                  <a:schemeClr val="bg1"/>
                </a:solidFill>
              </a:defRPr>
            </a:lvl1pPr>
          </a:lstStyle>
          <a:p>
            <a:r>
              <a:rPr lang="sv-SE"/>
              <a:t>Klicka på ikonen för att infoga en bild</a:t>
            </a:r>
          </a:p>
        </p:txBody>
      </p:sp>
      <p:sp>
        <p:nvSpPr>
          <p:cNvPr id="2" name="Rubrik 1"/>
          <p:cNvSpPr>
            <a:spLocks noGrp="1"/>
          </p:cNvSpPr>
          <p:nvPr>
            <p:ph type="ctrTitle" hasCustomPrompt="1"/>
          </p:nvPr>
        </p:nvSpPr>
        <p:spPr>
          <a:xfrm>
            <a:off x="1425354" y="1047750"/>
            <a:ext cx="7731345" cy="974991"/>
          </a:xfrm>
        </p:spPr>
        <p:txBody>
          <a:bodyPr anchor="b"/>
          <a:lstStyle>
            <a:lvl1pPr algn="l">
              <a:defRPr sz="4800">
                <a:solidFill>
                  <a:schemeClr val="bg1"/>
                </a:solidFill>
              </a:defRPr>
            </a:lvl1pPr>
          </a:lstStyle>
          <a:p>
            <a:r>
              <a:rPr lang="sv-SE"/>
              <a:t>Avskedsfras</a:t>
            </a:r>
          </a:p>
        </p:txBody>
      </p:sp>
      <p:sp>
        <p:nvSpPr>
          <p:cNvPr id="9" name="Platshållare för text 8">
            <a:extLst>
              <a:ext uri="{FF2B5EF4-FFF2-40B4-BE49-F238E27FC236}">
                <a16:creationId xmlns:a16="http://schemas.microsoft.com/office/drawing/2014/main" id="{7F3E2C0C-B196-433B-A077-509DB16A84CF}"/>
              </a:ext>
            </a:extLst>
          </p:cNvPr>
          <p:cNvSpPr>
            <a:spLocks noGrp="1"/>
          </p:cNvSpPr>
          <p:nvPr>
            <p:ph type="body" sz="quarter" idx="12" hasCustomPrompt="1"/>
          </p:nvPr>
        </p:nvSpPr>
        <p:spPr>
          <a:xfrm>
            <a:off x="1425355" y="5913006"/>
            <a:ext cx="4375370" cy="552450"/>
          </a:xfrm>
        </p:spPr>
        <p:txBody>
          <a:bodyPr wrap="none"/>
          <a:lstStyle>
            <a:lvl1pPr marL="0" indent="0">
              <a:buFontTx/>
              <a:buNone/>
              <a:defRPr sz="2000">
                <a:solidFill>
                  <a:schemeClr val="bg1"/>
                </a:solidFill>
              </a:defRPr>
            </a:lvl1pPr>
            <a:lvl2pPr marL="425450" indent="0">
              <a:buNone/>
              <a:defRPr/>
            </a:lvl2pPr>
          </a:lstStyle>
          <a:p>
            <a:pPr lvl="0"/>
            <a:r>
              <a:rPr lang="sv-SE"/>
              <a:t>Skriv www-adress</a:t>
            </a:r>
          </a:p>
        </p:txBody>
      </p:sp>
      <p:pic>
        <p:nvPicPr>
          <p:cNvPr id="10" name="Picture 9" descr="ST_rgb_ny.ti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63257" y="5949949"/>
            <a:ext cx="540915" cy="539999"/>
          </a:xfrm>
          <a:prstGeom prst="rect">
            <a:avLst/>
          </a:prstGeom>
        </p:spPr>
      </p:pic>
    </p:spTree>
    <p:extLst>
      <p:ext uri="{BB962C8B-B14F-4D97-AF65-F5344CB8AC3E}">
        <p14:creationId xmlns:p14="http://schemas.microsoft.com/office/powerpoint/2010/main" val="1338734222"/>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ÖRSTA   sida+ljus bild">
    <p:bg>
      <p:bgPr>
        <a:solidFill>
          <a:schemeClr val="bg1"/>
        </a:solidFill>
        <a:effectLst/>
      </p:bgPr>
    </p:bg>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B9554B44-FDB5-4258-80FE-4F7BE17C0B39}"/>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Platshållare för bild 7">
            <a:extLst>
              <a:ext uri="{FF2B5EF4-FFF2-40B4-BE49-F238E27FC236}">
                <a16:creationId xmlns:a16="http://schemas.microsoft.com/office/drawing/2014/main" id="{E303BAB2-F110-46BF-B867-86EAD3059FE6}"/>
              </a:ext>
            </a:extLst>
          </p:cNvPr>
          <p:cNvSpPr>
            <a:spLocks noGrp="1"/>
          </p:cNvSpPr>
          <p:nvPr>
            <p:ph type="pic" sz="quarter" idx="11" hasCustomPrompt="1"/>
          </p:nvPr>
        </p:nvSpPr>
        <p:spPr>
          <a:xfrm>
            <a:off x="0" y="0"/>
            <a:ext cx="12192000" cy="6858000"/>
          </a:xfrm>
          <a:solidFill>
            <a:schemeClr val="bg1">
              <a:lumMod val="95000"/>
            </a:schemeClr>
          </a:solidFill>
        </p:spPr>
        <p:txBody>
          <a:bodyPr/>
          <a:lstStyle>
            <a:lvl1pPr marL="0" indent="0" algn="ctr">
              <a:buFontTx/>
              <a:buNone/>
              <a:defRPr sz="1200">
                <a:solidFill>
                  <a:srgbClr val="18185C"/>
                </a:solidFill>
              </a:defRPr>
            </a:lvl1pPr>
          </a:lstStyle>
          <a:p>
            <a:r>
              <a:rPr lang="sv-SE"/>
              <a:t>Klicka på ikonen för att infoga en bild</a:t>
            </a:r>
          </a:p>
        </p:txBody>
      </p:sp>
      <p:sp>
        <p:nvSpPr>
          <p:cNvPr id="2" name="Rubrik 1"/>
          <p:cNvSpPr>
            <a:spLocks noGrp="1"/>
          </p:cNvSpPr>
          <p:nvPr>
            <p:ph type="ctrTitle" hasCustomPrompt="1"/>
          </p:nvPr>
        </p:nvSpPr>
        <p:spPr>
          <a:xfrm>
            <a:off x="1425355" y="793120"/>
            <a:ext cx="9144000" cy="1572521"/>
          </a:xfrm>
        </p:spPr>
        <p:txBody>
          <a:bodyPr anchor="b"/>
          <a:lstStyle>
            <a:lvl1pPr algn="l">
              <a:defRPr sz="4800">
                <a:solidFill>
                  <a:srgbClr val="18185C"/>
                </a:solidFill>
              </a:defRPr>
            </a:lvl1pPr>
          </a:lstStyle>
          <a:p>
            <a:r>
              <a:rPr lang="sv-SE"/>
              <a:t>Presentationsrubrik</a:t>
            </a:r>
            <a:br>
              <a:rPr lang="sv-SE"/>
            </a:br>
            <a:r>
              <a:rPr lang="sv-SE"/>
              <a:t>på två rader</a:t>
            </a:r>
          </a:p>
        </p:txBody>
      </p:sp>
      <p:sp>
        <p:nvSpPr>
          <p:cNvPr id="4" name="Platshållare för datum 3"/>
          <p:cNvSpPr>
            <a:spLocks noGrp="1"/>
          </p:cNvSpPr>
          <p:nvPr>
            <p:ph type="dt" sz="half" idx="10"/>
          </p:nvPr>
        </p:nvSpPr>
        <p:spPr>
          <a:xfrm>
            <a:off x="1415830" y="5908675"/>
            <a:ext cx="2743200" cy="365125"/>
          </a:xfrm>
          <a:prstGeom prst="rect">
            <a:avLst/>
          </a:prstGeom>
        </p:spPr>
        <p:txBody>
          <a:bodyPr/>
          <a:lstStyle>
            <a:lvl1pPr>
              <a:defRPr sz="2000">
                <a:solidFill>
                  <a:srgbClr val="18185C"/>
                </a:solidFill>
              </a:defRPr>
            </a:lvl1pPr>
          </a:lstStyle>
          <a:p>
            <a:fld id="{771436F6-62E8-48C2-BE3F-AC32A2BF2682}" type="datetime4">
              <a:rPr lang="sv-SE" smtClean="0"/>
              <a:t>18 september 2023</a:t>
            </a:fld>
            <a:endParaRPr lang="sv-SE"/>
          </a:p>
        </p:txBody>
      </p:sp>
      <p:pic>
        <p:nvPicPr>
          <p:cNvPr id="9" name="Picture 8" descr="ST_rgb_ny.ti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63257" y="5949949"/>
            <a:ext cx="540915" cy="539999"/>
          </a:xfrm>
          <a:prstGeom prst="rect">
            <a:avLst/>
          </a:prstGeom>
        </p:spPr>
      </p:pic>
    </p:spTree>
    <p:extLst>
      <p:ext uri="{BB962C8B-B14F-4D97-AF65-F5344CB8AC3E}">
        <p14:creationId xmlns:p14="http://schemas.microsoft.com/office/powerpoint/2010/main" val="28643458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ISTA sida+ljus bild">
    <p:bg>
      <p:bgPr>
        <a:solidFill>
          <a:schemeClr val="bg1"/>
        </a:solidFill>
        <a:effectLst/>
      </p:bgPr>
    </p:bg>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B9554B44-FDB5-4258-80FE-4F7BE17C0B39}"/>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Platshållare för bild 7">
            <a:extLst>
              <a:ext uri="{FF2B5EF4-FFF2-40B4-BE49-F238E27FC236}">
                <a16:creationId xmlns:a16="http://schemas.microsoft.com/office/drawing/2014/main" id="{E303BAB2-F110-46BF-B867-86EAD3059FE6}"/>
              </a:ext>
            </a:extLst>
          </p:cNvPr>
          <p:cNvSpPr>
            <a:spLocks noGrp="1"/>
          </p:cNvSpPr>
          <p:nvPr>
            <p:ph type="pic" sz="quarter" idx="11" hasCustomPrompt="1"/>
          </p:nvPr>
        </p:nvSpPr>
        <p:spPr>
          <a:xfrm>
            <a:off x="0" y="0"/>
            <a:ext cx="12192000" cy="6858000"/>
          </a:xfrm>
          <a:solidFill>
            <a:schemeClr val="bg1">
              <a:lumMod val="95000"/>
            </a:schemeClr>
          </a:solidFill>
        </p:spPr>
        <p:txBody>
          <a:bodyPr/>
          <a:lstStyle>
            <a:lvl1pPr marL="0" indent="0" algn="ctr">
              <a:buFontTx/>
              <a:buNone/>
              <a:defRPr sz="1200">
                <a:solidFill>
                  <a:srgbClr val="18185C"/>
                </a:solidFill>
              </a:defRPr>
            </a:lvl1pPr>
          </a:lstStyle>
          <a:p>
            <a:r>
              <a:rPr lang="sv-SE"/>
              <a:t>Klicka på ikonen för att infoga en bild</a:t>
            </a:r>
          </a:p>
        </p:txBody>
      </p:sp>
      <p:sp>
        <p:nvSpPr>
          <p:cNvPr id="2" name="Rubrik 1"/>
          <p:cNvSpPr>
            <a:spLocks noGrp="1"/>
          </p:cNvSpPr>
          <p:nvPr>
            <p:ph type="ctrTitle" hasCustomPrompt="1"/>
          </p:nvPr>
        </p:nvSpPr>
        <p:spPr>
          <a:xfrm>
            <a:off x="1425355" y="1047750"/>
            <a:ext cx="7731345" cy="974991"/>
          </a:xfrm>
        </p:spPr>
        <p:txBody>
          <a:bodyPr anchor="b"/>
          <a:lstStyle>
            <a:lvl1pPr algn="l">
              <a:defRPr sz="4800">
                <a:solidFill>
                  <a:srgbClr val="18185C"/>
                </a:solidFill>
              </a:defRPr>
            </a:lvl1pPr>
          </a:lstStyle>
          <a:p>
            <a:r>
              <a:rPr lang="sv-SE"/>
              <a:t>Avskedsfras</a:t>
            </a:r>
          </a:p>
        </p:txBody>
      </p:sp>
      <p:sp>
        <p:nvSpPr>
          <p:cNvPr id="9" name="Platshållare för text 8">
            <a:extLst>
              <a:ext uri="{FF2B5EF4-FFF2-40B4-BE49-F238E27FC236}">
                <a16:creationId xmlns:a16="http://schemas.microsoft.com/office/drawing/2014/main" id="{7F3E2C0C-B196-433B-A077-509DB16A84CF}"/>
              </a:ext>
            </a:extLst>
          </p:cNvPr>
          <p:cNvSpPr>
            <a:spLocks noGrp="1"/>
          </p:cNvSpPr>
          <p:nvPr>
            <p:ph type="body" sz="quarter" idx="12" hasCustomPrompt="1"/>
          </p:nvPr>
        </p:nvSpPr>
        <p:spPr>
          <a:xfrm>
            <a:off x="1425355" y="5913006"/>
            <a:ext cx="4375370" cy="552450"/>
          </a:xfrm>
        </p:spPr>
        <p:txBody>
          <a:bodyPr wrap="none"/>
          <a:lstStyle>
            <a:lvl1pPr marL="0" indent="0">
              <a:buFontTx/>
              <a:buNone/>
              <a:defRPr sz="2000">
                <a:solidFill>
                  <a:srgbClr val="18185C"/>
                </a:solidFill>
              </a:defRPr>
            </a:lvl1pPr>
            <a:lvl2pPr marL="425450" indent="0">
              <a:buNone/>
              <a:defRPr/>
            </a:lvl2pPr>
          </a:lstStyle>
          <a:p>
            <a:pPr lvl="0"/>
            <a:r>
              <a:rPr lang="sv-SE"/>
              <a:t>Skriv www-adress</a:t>
            </a:r>
          </a:p>
        </p:txBody>
      </p:sp>
      <p:pic>
        <p:nvPicPr>
          <p:cNvPr id="10" name="Picture 9" descr="ST_rgb_ny.ti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63257" y="5949949"/>
            <a:ext cx="540915" cy="539999"/>
          </a:xfrm>
          <a:prstGeom prst="rect">
            <a:avLst/>
          </a:prstGeom>
        </p:spPr>
      </p:pic>
    </p:spTree>
    <p:extLst>
      <p:ext uri="{BB962C8B-B14F-4D97-AF65-F5344CB8AC3E}">
        <p14:creationId xmlns:p14="http://schemas.microsoft.com/office/powerpoint/2010/main" val="1455991535"/>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Avsnittsrubrik_blå">
    <p:bg>
      <p:bgPr>
        <a:solidFill>
          <a:srgbClr val="C1E5FA"/>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1412875" y="3838575"/>
            <a:ext cx="8331200" cy="785813"/>
          </a:xfrm>
        </p:spPr>
        <p:txBody>
          <a:bodyPr anchor="b"/>
          <a:lstStyle>
            <a:lvl1pPr>
              <a:defRPr sz="4800">
                <a:solidFill>
                  <a:srgbClr val="18185C"/>
                </a:solidFill>
              </a:defRPr>
            </a:lvl1pPr>
          </a:lstStyle>
          <a:p>
            <a:r>
              <a:rPr lang="sv-SE"/>
              <a:t>Avsnittsrubrik</a:t>
            </a:r>
          </a:p>
        </p:txBody>
      </p:sp>
    </p:spTree>
    <p:extLst>
      <p:ext uri="{BB962C8B-B14F-4D97-AF65-F5344CB8AC3E}">
        <p14:creationId xmlns:p14="http://schemas.microsoft.com/office/powerpoint/2010/main" val="33315242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unktlista_blå">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1408569" y="1796431"/>
            <a:ext cx="9265468" cy="491783"/>
          </a:xfrm>
        </p:spPr>
        <p:txBody>
          <a:bodyPr/>
          <a:lstStyle>
            <a:lvl1pPr>
              <a:defRPr>
                <a:solidFill>
                  <a:srgbClr val="CE086A"/>
                </a:solidFill>
              </a:defRPr>
            </a:lvl1pPr>
          </a:lstStyle>
          <a:p>
            <a:r>
              <a:rPr lang="sv-SE"/>
              <a:t>Enradig sidrubrik</a:t>
            </a:r>
          </a:p>
        </p:txBody>
      </p:sp>
      <p:sp>
        <p:nvSpPr>
          <p:cNvPr id="3" name="Platshållare för innehåll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42680417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ISTA sida_färg">
    <p:bg>
      <p:bgPr>
        <a:solidFill>
          <a:schemeClr val="bg1"/>
        </a:solidFill>
        <a:effectLst/>
      </p:bgPr>
    </p:b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2918A95B-0F0C-4F1B-A7C7-E346C79184F0}"/>
              </a:ext>
            </a:extLst>
          </p:cNvPr>
          <p:cNvSpPr/>
          <p:nvPr userDrawn="1"/>
        </p:nvSpPr>
        <p:spPr>
          <a:xfrm>
            <a:off x="0" y="0"/>
            <a:ext cx="12192000" cy="6858000"/>
          </a:xfrm>
          <a:prstGeom prst="rect">
            <a:avLst/>
          </a:prstGeom>
          <a:solidFill>
            <a:srgbClr val="1818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p:cNvSpPr>
            <a:spLocks noGrp="1"/>
          </p:cNvSpPr>
          <p:nvPr>
            <p:ph type="ctrTitle" hasCustomPrompt="1"/>
          </p:nvPr>
        </p:nvSpPr>
        <p:spPr>
          <a:xfrm>
            <a:off x="1425354" y="1047750"/>
            <a:ext cx="7731345" cy="974991"/>
          </a:xfrm>
        </p:spPr>
        <p:txBody>
          <a:bodyPr anchor="b"/>
          <a:lstStyle>
            <a:lvl1pPr algn="l">
              <a:defRPr sz="4800">
                <a:solidFill>
                  <a:srgbClr val="E55599"/>
                </a:solidFill>
              </a:defRPr>
            </a:lvl1pPr>
          </a:lstStyle>
          <a:p>
            <a:r>
              <a:rPr lang="sv-SE"/>
              <a:t>Avskedsfras</a:t>
            </a:r>
          </a:p>
        </p:txBody>
      </p:sp>
      <p:sp>
        <p:nvSpPr>
          <p:cNvPr id="9" name="Platshållare för text 8">
            <a:extLst>
              <a:ext uri="{FF2B5EF4-FFF2-40B4-BE49-F238E27FC236}">
                <a16:creationId xmlns:a16="http://schemas.microsoft.com/office/drawing/2014/main" id="{7F3E2C0C-B196-433B-A077-509DB16A84CF}"/>
              </a:ext>
            </a:extLst>
          </p:cNvPr>
          <p:cNvSpPr>
            <a:spLocks noGrp="1"/>
          </p:cNvSpPr>
          <p:nvPr>
            <p:ph type="body" sz="quarter" idx="12" hasCustomPrompt="1"/>
          </p:nvPr>
        </p:nvSpPr>
        <p:spPr>
          <a:xfrm>
            <a:off x="1425355" y="5913006"/>
            <a:ext cx="4375370" cy="552450"/>
          </a:xfrm>
        </p:spPr>
        <p:txBody>
          <a:bodyPr wrap="none"/>
          <a:lstStyle>
            <a:lvl1pPr marL="0" indent="0">
              <a:buFontTx/>
              <a:buNone/>
              <a:defRPr sz="2000">
                <a:solidFill>
                  <a:schemeClr val="bg1"/>
                </a:solidFill>
              </a:defRPr>
            </a:lvl1pPr>
            <a:lvl2pPr marL="425450" indent="0">
              <a:buNone/>
              <a:defRPr/>
            </a:lvl2pPr>
          </a:lstStyle>
          <a:p>
            <a:pPr lvl="0"/>
            <a:r>
              <a:rPr lang="sv-SE"/>
              <a:t>Skriv www-adress</a:t>
            </a:r>
          </a:p>
        </p:txBody>
      </p:sp>
      <p:pic>
        <p:nvPicPr>
          <p:cNvPr id="8" name="Picture 7" descr="ST_rgb_ny.ti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63257" y="5949949"/>
            <a:ext cx="540915" cy="539999"/>
          </a:xfrm>
          <a:prstGeom prst="rect">
            <a:avLst/>
          </a:prstGeom>
        </p:spPr>
      </p:pic>
    </p:spTree>
    <p:extLst>
      <p:ext uri="{BB962C8B-B14F-4D97-AF65-F5344CB8AC3E}">
        <p14:creationId xmlns:p14="http://schemas.microsoft.com/office/powerpoint/2010/main" val="1088951967"/>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vå spalter_blå">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1408569" y="1792586"/>
            <a:ext cx="4784001" cy="495629"/>
          </a:xfrm>
        </p:spPr>
        <p:txBody>
          <a:bodyPr/>
          <a:lstStyle>
            <a:lvl1pPr>
              <a:defRPr>
                <a:solidFill>
                  <a:srgbClr val="CE086A"/>
                </a:solidFill>
              </a:defRPr>
            </a:lvl1pPr>
          </a:lstStyle>
          <a:p>
            <a:r>
              <a:rPr lang="sv-SE"/>
              <a:t>Enradig sidrubrik</a:t>
            </a:r>
          </a:p>
        </p:txBody>
      </p:sp>
      <p:sp>
        <p:nvSpPr>
          <p:cNvPr id="3" name="Platshållare för innehåll 2"/>
          <p:cNvSpPr>
            <a:spLocks noGrp="1"/>
          </p:cNvSpPr>
          <p:nvPr>
            <p:ph idx="1"/>
          </p:nvPr>
        </p:nvSpPr>
        <p:spPr>
          <a:xfrm>
            <a:off x="1408569" y="2357908"/>
            <a:ext cx="4784001" cy="3592041"/>
          </a:xfrm>
        </p:spPr>
        <p:txBody>
          <a:bodyPr/>
          <a:lstStyle>
            <a:lvl1pPr marL="0" indent="0">
              <a:buFontTx/>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12" name="Platshållare för innehåll 2">
            <a:extLst>
              <a:ext uri="{FF2B5EF4-FFF2-40B4-BE49-F238E27FC236}">
                <a16:creationId xmlns:a16="http://schemas.microsoft.com/office/drawing/2014/main" id="{1F259E00-EFC7-4808-92F0-1C8D44ED7C22}"/>
              </a:ext>
            </a:extLst>
          </p:cNvPr>
          <p:cNvSpPr>
            <a:spLocks noGrp="1"/>
          </p:cNvSpPr>
          <p:nvPr>
            <p:ph idx="14"/>
          </p:nvPr>
        </p:nvSpPr>
        <p:spPr>
          <a:xfrm>
            <a:off x="6745422" y="2342300"/>
            <a:ext cx="4784001" cy="3607649"/>
          </a:xfrm>
        </p:spPr>
        <p:txBody>
          <a:bodyPr/>
          <a:lstStyle>
            <a:lvl1pPr marL="0" indent="0">
              <a:buFontTx/>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803877397"/>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 bild_blå">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1408569" y="1792288"/>
            <a:ext cx="4784001" cy="495927"/>
          </a:xfrm>
        </p:spPr>
        <p:txBody>
          <a:bodyPr/>
          <a:lstStyle>
            <a:lvl1pPr>
              <a:defRPr>
                <a:solidFill>
                  <a:srgbClr val="CE086A"/>
                </a:solidFill>
              </a:defRPr>
            </a:lvl1pPr>
          </a:lstStyle>
          <a:p>
            <a:r>
              <a:rPr lang="sv-SE"/>
              <a:t>Enradig sidrubrik</a:t>
            </a:r>
          </a:p>
        </p:txBody>
      </p:sp>
      <p:sp>
        <p:nvSpPr>
          <p:cNvPr id="3" name="Platshållare för innehåll 2"/>
          <p:cNvSpPr>
            <a:spLocks noGrp="1"/>
          </p:cNvSpPr>
          <p:nvPr>
            <p:ph idx="1"/>
          </p:nvPr>
        </p:nvSpPr>
        <p:spPr>
          <a:xfrm>
            <a:off x="1408569" y="2357908"/>
            <a:ext cx="4784001" cy="2726855"/>
          </a:xfrm>
        </p:spPr>
        <p:txBody>
          <a:bodyPr/>
          <a:lstStyle>
            <a:lvl1pPr marL="0" indent="0">
              <a:buFontTx/>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13" name="Platshållare för bild 12">
            <a:extLst>
              <a:ext uri="{FF2B5EF4-FFF2-40B4-BE49-F238E27FC236}">
                <a16:creationId xmlns:a16="http://schemas.microsoft.com/office/drawing/2014/main" id="{6183ED1A-D972-4EBB-B9E3-03D58F5621C8}"/>
              </a:ext>
            </a:extLst>
          </p:cNvPr>
          <p:cNvSpPr>
            <a:spLocks noGrp="1"/>
          </p:cNvSpPr>
          <p:nvPr>
            <p:ph type="pic" sz="quarter" idx="14" hasCustomPrompt="1"/>
          </p:nvPr>
        </p:nvSpPr>
        <p:spPr>
          <a:xfrm>
            <a:off x="6446838" y="1792289"/>
            <a:ext cx="5087937" cy="3281418"/>
          </a:xfrm>
          <a:solidFill>
            <a:schemeClr val="bg1">
              <a:lumMod val="95000"/>
            </a:schemeClr>
          </a:solidFill>
        </p:spPr>
        <p:txBody>
          <a:bodyPr/>
          <a:lstStyle>
            <a:lvl1pPr marL="0" marR="0" indent="0" algn="ctr" defTabSz="914400" rtl="0" eaLnBrk="1" fontAlgn="auto" latinLnBrk="0" hangingPunct="1">
              <a:lnSpc>
                <a:spcPct val="100000"/>
              </a:lnSpc>
              <a:spcBef>
                <a:spcPts val="1200"/>
              </a:spcBef>
              <a:spcAft>
                <a:spcPts val="0"/>
              </a:spcAft>
              <a:buClrTx/>
              <a:buSzTx/>
              <a:buFontTx/>
              <a:buNone/>
              <a:tabLst/>
              <a:defRPr sz="1200">
                <a:solidFill>
                  <a:schemeClr val="bg1">
                    <a:lumMod val="65000"/>
                  </a:schemeClr>
                </a:solidFill>
              </a:defRPr>
            </a:lvl1pPr>
          </a:lstStyle>
          <a:p>
            <a:pPr marL="0" marR="0" lvl="0" indent="0" algn="ctr" defTabSz="914400" rtl="0" eaLnBrk="1" fontAlgn="auto" latinLnBrk="0" hangingPunct="1">
              <a:lnSpc>
                <a:spcPct val="100000"/>
              </a:lnSpc>
              <a:spcBef>
                <a:spcPts val="1200"/>
              </a:spcBef>
              <a:spcAft>
                <a:spcPts val="0"/>
              </a:spcAft>
              <a:buClrTx/>
              <a:buSzTx/>
              <a:buFontTx/>
              <a:buNone/>
              <a:tabLst/>
              <a:defRPr/>
            </a:pPr>
            <a:r>
              <a:rPr lang="sv-SE"/>
              <a:t>Klicka på ikonen för att infoga en bild</a:t>
            </a:r>
          </a:p>
          <a:p>
            <a:endParaRPr lang="sv-SE"/>
          </a:p>
        </p:txBody>
      </p:sp>
    </p:spTree>
    <p:extLst>
      <p:ext uri="{BB962C8B-B14F-4D97-AF65-F5344CB8AC3E}">
        <p14:creationId xmlns:p14="http://schemas.microsoft.com/office/powerpoint/2010/main" val="375576120"/>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 bild_blå_2">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6446838" y="1792288"/>
            <a:ext cx="5087937" cy="3289512"/>
          </a:xfrm>
        </p:spPr>
        <p:txBody>
          <a:bodyPr/>
          <a:lstStyle/>
          <a:p>
            <a:endParaRPr lang="en-US"/>
          </a:p>
        </p:txBody>
      </p:sp>
      <p:sp>
        <p:nvSpPr>
          <p:cNvPr id="2" name="Rubrik 1"/>
          <p:cNvSpPr>
            <a:spLocks noGrp="1"/>
          </p:cNvSpPr>
          <p:nvPr>
            <p:ph type="title" hasCustomPrompt="1"/>
          </p:nvPr>
        </p:nvSpPr>
        <p:spPr>
          <a:xfrm>
            <a:off x="1408569" y="1792288"/>
            <a:ext cx="4784001" cy="495927"/>
          </a:xfrm>
        </p:spPr>
        <p:txBody>
          <a:bodyPr/>
          <a:lstStyle>
            <a:lvl1pPr>
              <a:defRPr>
                <a:solidFill>
                  <a:srgbClr val="CE086A"/>
                </a:solidFill>
              </a:defRPr>
            </a:lvl1pPr>
          </a:lstStyle>
          <a:p>
            <a:r>
              <a:rPr lang="sv-SE"/>
              <a:t>Enradig sidrubrik</a:t>
            </a:r>
          </a:p>
        </p:txBody>
      </p:sp>
      <p:sp>
        <p:nvSpPr>
          <p:cNvPr id="3" name="Platshållare för innehåll 2"/>
          <p:cNvSpPr>
            <a:spLocks noGrp="1"/>
          </p:cNvSpPr>
          <p:nvPr>
            <p:ph idx="1"/>
          </p:nvPr>
        </p:nvSpPr>
        <p:spPr>
          <a:xfrm>
            <a:off x="1408569" y="2357908"/>
            <a:ext cx="4784001" cy="2726855"/>
          </a:xfrm>
        </p:spPr>
        <p:txBody>
          <a:bodyPr/>
          <a:lstStyle>
            <a:lvl1pPr marL="0" indent="0">
              <a:buFontTx/>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39858588"/>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122363"/>
            <a:ext cx="9144000" cy="2387600"/>
          </a:xfrm>
        </p:spPr>
        <p:txBody>
          <a:bodyPr anchor="b"/>
          <a:lstStyle>
            <a:lvl1pPr algn="ctr">
              <a:defRPr sz="6000"/>
            </a:lvl1pPr>
          </a:lstStyle>
          <a:p>
            <a:r>
              <a:rPr lang="sv-SE"/>
              <a:t>Klicka här för att ändra format</a:t>
            </a:r>
          </a:p>
        </p:txBody>
      </p:sp>
      <p:sp>
        <p:nvSpPr>
          <p:cNvPr id="3" name="Underrubri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format på underrubrik i bakgrunden</a:t>
            </a:r>
          </a:p>
        </p:txBody>
      </p:sp>
      <p:sp>
        <p:nvSpPr>
          <p:cNvPr id="4" name="Platshållare för datum 3"/>
          <p:cNvSpPr>
            <a:spLocks noGrp="1"/>
          </p:cNvSpPr>
          <p:nvPr>
            <p:ph type="dt" sz="half" idx="10"/>
          </p:nvPr>
        </p:nvSpPr>
        <p:spPr/>
        <p:txBody>
          <a:bodyPr/>
          <a:lstStyle/>
          <a:p>
            <a:fld id="{1560A13A-DB3F-4AD5-B6AF-BDA0278A0A39}" type="datetimeFigureOut">
              <a:rPr lang="sv-SE" smtClean="0"/>
              <a:t>2023-09-18</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F7C2F05B-BAF9-488D-83DE-20A7CCFAC190}" type="slidenum">
              <a:rPr lang="sv-SE" smtClean="0"/>
              <a:t>‹#›</a:t>
            </a:fld>
            <a:endParaRPr lang="sv-SE"/>
          </a:p>
        </p:txBody>
      </p:sp>
    </p:spTree>
    <p:extLst>
      <p:ext uri="{BB962C8B-B14F-4D97-AF65-F5344CB8AC3E}">
        <p14:creationId xmlns:p14="http://schemas.microsoft.com/office/powerpoint/2010/main" val="20877849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1560A13A-DB3F-4AD5-B6AF-BDA0278A0A39}" type="datetimeFigureOut">
              <a:rPr lang="sv-SE" smtClean="0"/>
              <a:t>2023-09-18</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F7C2F05B-BAF9-488D-83DE-20A7CCFAC190}" type="slidenum">
              <a:rPr lang="sv-SE" smtClean="0"/>
              <a:t>‹#›</a:t>
            </a:fld>
            <a:endParaRPr lang="sv-SE"/>
          </a:p>
        </p:txBody>
      </p:sp>
    </p:spTree>
    <p:extLst>
      <p:ext uri="{BB962C8B-B14F-4D97-AF65-F5344CB8AC3E}">
        <p14:creationId xmlns:p14="http://schemas.microsoft.com/office/powerpoint/2010/main" val="12515176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Två spalter + Boxar - MELLANROSA">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38A045B0-64D4-4AA5-95F7-A3218531C855}"/>
              </a:ext>
            </a:extLst>
          </p:cNvPr>
          <p:cNvSpPr/>
          <p:nvPr userDrawn="1"/>
        </p:nvSpPr>
        <p:spPr>
          <a:xfrm>
            <a:off x="9260732" y="0"/>
            <a:ext cx="2931268" cy="6858000"/>
          </a:xfrm>
          <a:prstGeom prst="rect">
            <a:avLst/>
          </a:prstGeom>
          <a:solidFill>
            <a:srgbClr val="E279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7" name="Picture 7" descr="ST_rgb_ny.tif">
            <a:extLst>
              <a:ext uri="{FF2B5EF4-FFF2-40B4-BE49-F238E27FC236}">
                <a16:creationId xmlns:a16="http://schemas.microsoft.com/office/drawing/2014/main" id="{83CD9B9E-D7FC-45F9-B531-FAF0E9FD0B8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63257" y="5949949"/>
            <a:ext cx="540915" cy="539999"/>
          </a:xfrm>
          <a:prstGeom prst="rect">
            <a:avLst/>
          </a:prstGeom>
        </p:spPr>
      </p:pic>
      <p:sp>
        <p:nvSpPr>
          <p:cNvPr id="8" name="Rubrik 1">
            <a:extLst>
              <a:ext uri="{FF2B5EF4-FFF2-40B4-BE49-F238E27FC236}">
                <a16:creationId xmlns:a16="http://schemas.microsoft.com/office/drawing/2014/main" id="{21CEBC94-0E68-414C-8244-6381416A7D35}"/>
              </a:ext>
            </a:extLst>
          </p:cNvPr>
          <p:cNvSpPr>
            <a:spLocks noGrp="1"/>
          </p:cNvSpPr>
          <p:nvPr>
            <p:ph type="title" hasCustomPrompt="1"/>
          </p:nvPr>
        </p:nvSpPr>
        <p:spPr>
          <a:xfrm>
            <a:off x="873545" y="1027305"/>
            <a:ext cx="7751647" cy="495629"/>
          </a:xfrm>
        </p:spPr>
        <p:txBody>
          <a:bodyPr/>
          <a:lstStyle>
            <a:lvl1pPr>
              <a:defRPr>
                <a:solidFill>
                  <a:srgbClr val="18185C"/>
                </a:solidFill>
              </a:defRPr>
            </a:lvl1pPr>
          </a:lstStyle>
          <a:p>
            <a:r>
              <a:rPr lang="sv-SE"/>
              <a:t>Enradig sidrubrik</a:t>
            </a:r>
          </a:p>
        </p:txBody>
      </p:sp>
      <p:sp>
        <p:nvSpPr>
          <p:cNvPr id="9" name="Platshållare för innehåll 2">
            <a:extLst>
              <a:ext uri="{FF2B5EF4-FFF2-40B4-BE49-F238E27FC236}">
                <a16:creationId xmlns:a16="http://schemas.microsoft.com/office/drawing/2014/main" id="{C4D7CDD0-59C6-4214-BC8E-BFA435C66235}"/>
              </a:ext>
            </a:extLst>
          </p:cNvPr>
          <p:cNvSpPr>
            <a:spLocks noGrp="1"/>
          </p:cNvSpPr>
          <p:nvPr>
            <p:ph idx="1"/>
          </p:nvPr>
        </p:nvSpPr>
        <p:spPr>
          <a:xfrm>
            <a:off x="873547" y="1857984"/>
            <a:ext cx="3698454" cy="4014332"/>
          </a:xfrm>
        </p:spPr>
        <p:txBody>
          <a:bodyPr/>
          <a:lstStyle>
            <a:lvl1pPr marL="0" indent="0">
              <a:buFontTx/>
              <a:buNone/>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10" name="Platshållare för innehåll 2">
            <a:extLst>
              <a:ext uri="{FF2B5EF4-FFF2-40B4-BE49-F238E27FC236}">
                <a16:creationId xmlns:a16="http://schemas.microsoft.com/office/drawing/2014/main" id="{77193002-5E94-44B9-AAB3-BE8F063357E6}"/>
              </a:ext>
            </a:extLst>
          </p:cNvPr>
          <p:cNvSpPr>
            <a:spLocks noGrp="1"/>
          </p:cNvSpPr>
          <p:nvPr>
            <p:ph idx="10"/>
          </p:nvPr>
        </p:nvSpPr>
        <p:spPr>
          <a:xfrm>
            <a:off x="4926739" y="1874198"/>
            <a:ext cx="3698454" cy="4014332"/>
          </a:xfrm>
        </p:spPr>
        <p:txBody>
          <a:bodyPr/>
          <a:lstStyle>
            <a:lvl1pPr marL="0" indent="0">
              <a:buFontTx/>
              <a:buNone/>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11" name="Rektangel 10">
            <a:extLst>
              <a:ext uri="{FF2B5EF4-FFF2-40B4-BE49-F238E27FC236}">
                <a16:creationId xmlns:a16="http://schemas.microsoft.com/office/drawing/2014/main" id="{440CCBDC-E958-4756-83B1-6FD054BE1D7F}"/>
              </a:ext>
            </a:extLst>
          </p:cNvPr>
          <p:cNvSpPr/>
          <p:nvPr userDrawn="1"/>
        </p:nvSpPr>
        <p:spPr>
          <a:xfrm>
            <a:off x="8463064" y="0"/>
            <a:ext cx="1624519" cy="797668"/>
          </a:xfrm>
          <a:prstGeom prst="rect">
            <a:avLst/>
          </a:prstGeom>
          <a:solidFill>
            <a:srgbClr val="299C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Rektangel 11">
            <a:extLst>
              <a:ext uri="{FF2B5EF4-FFF2-40B4-BE49-F238E27FC236}">
                <a16:creationId xmlns:a16="http://schemas.microsoft.com/office/drawing/2014/main" id="{B83914E3-1F8F-43E1-9B9A-1A0FF04CFBB1}"/>
              </a:ext>
            </a:extLst>
          </p:cNvPr>
          <p:cNvSpPr/>
          <p:nvPr userDrawn="1"/>
        </p:nvSpPr>
        <p:spPr>
          <a:xfrm>
            <a:off x="10356715" y="1749288"/>
            <a:ext cx="1835285" cy="277407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0921489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endParaRPr lang="en-US"/>
          </a:p>
        </p:txBody>
      </p:sp>
      <p:sp>
        <p:nvSpPr>
          <p:cNvPr id="4" name="Date Placeholder 3"/>
          <p:cNvSpPr>
            <a:spLocks noGrp="1"/>
          </p:cNvSpPr>
          <p:nvPr>
            <p:ph type="dt" sz="half" idx="10"/>
          </p:nvPr>
        </p:nvSpPr>
        <p:spPr/>
        <p:txBody>
          <a:bodyPr/>
          <a:lstStyle/>
          <a:p>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096EF9EC-098F-4CEF-97A4-A233AFC6125F}" type="slidenum">
              <a:rPr lang="sv-SE" smtClean="0"/>
              <a:t>‹#›</a:t>
            </a:fld>
            <a:endParaRPr lang="sv-SE"/>
          </a:p>
        </p:txBody>
      </p:sp>
      <p:sp>
        <p:nvSpPr>
          <p:cNvPr id="8" name="Platshållare för innehåll 7"/>
          <p:cNvSpPr>
            <a:spLocks noGrp="1"/>
          </p:cNvSpPr>
          <p:nvPr>
            <p:ph sz="quarter" idx="13"/>
          </p:nvPr>
        </p:nvSpPr>
        <p:spPr>
          <a:xfrm>
            <a:off x="719405" y="1772816"/>
            <a:ext cx="10753195" cy="42192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1569146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Avsnittsrubrik_rosa">
    <p:bg>
      <p:bgPr>
        <a:solidFill>
          <a:srgbClr val="CE086A"/>
        </a:solidFill>
        <a:effectLst/>
      </p:bgPr>
    </p:bg>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0CB2D533-01A9-4396-9BCC-3970CD1F8349}"/>
              </a:ext>
            </a:extLst>
          </p:cNvPr>
          <p:cNvSpPr/>
          <p:nvPr userDrawn="1"/>
        </p:nvSpPr>
        <p:spPr>
          <a:xfrm>
            <a:off x="0" y="0"/>
            <a:ext cx="12192000" cy="6858000"/>
          </a:xfrm>
          <a:prstGeom prst="rect">
            <a:avLst/>
          </a:prstGeom>
          <a:solidFill>
            <a:srgbClr val="E555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p:cNvSpPr>
            <a:spLocks noGrp="1"/>
          </p:cNvSpPr>
          <p:nvPr>
            <p:ph type="title" hasCustomPrompt="1"/>
          </p:nvPr>
        </p:nvSpPr>
        <p:spPr>
          <a:xfrm>
            <a:off x="1412875" y="3838575"/>
            <a:ext cx="8331200" cy="785813"/>
          </a:xfrm>
        </p:spPr>
        <p:txBody>
          <a:bodyPr anchor="b"/>
          <a:lstStyle>
            <a:lvl1pPr>
              <a:defRPr sz="4800">
                <a:solidFill>
                  <a:schemeClr val="bg1"/>
                </a:solidFill>
              </a:defRPr>
            </a:lvl1pPr>
          </a:lstStyle>
          <a:p>
            <a:r>
              <a:rPr lang="sv-SE"/>
              <a:t>Avsnittsrubrik</a:t>
            </a:r>
          </a:p>
        </p:txBody>
      </p:sp>
      <p:pic>
        <p:nvPicPr>
          <p:cNvPr id="8" name="Picture 7" descr="ST_rgb_ny.ti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63257" y="5949949"/>
            <a:ext cx="540915" cy="539999"/>
          </a:xfrm>
          <a:prstGeom prst="rect">
            <a:avLst/>
          </a:prstGeom>
        </p:spPr>
      </p:pic>
    </p:spTree>
    <p:extLst>
      <p:ext uri="{BB962C8B-B14F-4D97-AF65-F5344CB8AC3E}">
        <p14:creationId xmlns:p14="http://schemas.microsoft.com/office/powerpoint/2010/main" val="184073270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unktlista_rosa">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1408569" y="1796431"/>
            <a:ext cx="9265468" cy="491783"/>
          </a:xfrm>
        </p:spPr>
        <p:txBody>
          <a:bodyPr/>
          <a:lstStyle>
            <a:lvl1pPr>
              <a:defRPr>
                <a:solidFill>
                  <a:srgbClr val="18185C"/>
                </a:solidFill>
              </a:defRPr>
            </a:lvl1pPr>
          </a:lstStyle>
          <a:p>
            <a:r>
              <a:rPr lang="sv-SE"/>
              <a:t>Enradig sidrubrik</a:t>
            </a:r>
          </a:p>
        </p:txBody>
      </p:sp>
      <p:sp>
        <p:nvSpPr>
          <p:cNvPr id="3" name="Platshållare för innehåll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10983263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vå spalter_rosa">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1408569" y="1792586"/>
            <a:ext cx="4784001" cy="495629"/>
          </a:xfrm>
        </p:spPr>
        <p:txBody>
          <a:bodyPr/>
          <a:lstStyle>
            <a:lvl1pPr>
              <a:defRPr>
                <a:solidFill>
                  <a:srgbClr val="18185C"/>
                </a:solidFill>
              </a:defRPr>
            </a:lvl1pPr>
          </a:lstStyle>
          <a:p>
            <a:r>
              <a:rPr lang="sv-SE"/>
              <a:t>Enradig sidrubrik</a:t>
            </a:r>
          </a:p>
        </p:txBody>
      </p:sp>
      <p:sp>
        <p:nvSpPr>
          <p:cNvPr id="3" name="Platshållare för innehåll 2"/>
          <p:cNvSpPr>
            <a:spLocks noGrp="1"/>
          </p:cNvSpPr>
          <p:nvPr>
            <p:ph idx="1"/>
          </p:nvPr>
        </p:nvSpPr>
        <p:spPr>
          <a:xfrm>
            <a:off x="1408569" y="2357908"/>
            <a:ext cx="4784001" cy="3592042"/>
          </a:xfrm>
        </p:spPr>
        <p:txBody>
          <a:bodyPr/>
          <a:lstStyle>
            <a:lvl1pPr marL="0" indent="0">
              <a:buFontTx/>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12" name="Platshållare för innehåll 2">
            <a:extLst>
              <a:ext uri="{FF2B5EF4-FFF2-40B4-BE49-F238E27FC236}">
                <a16:creationId xmlns:a16="http://schemas.microsoft.com/office/drawing/2014/main" id="{1F259E00-EFC7-4808-92F0-1C8D44ED7C22}"/>
              </a:ext>
            </a:extLst>
          </p:cNvPr>
          <p:cNvSpPr>
            <a:spLocks noGrp="1"/>
          </p:cNvSpPr>
          <p:nvPr>
            <p:ph idx="14"/>
          </p:nvPr>
        </p:nvSpPr>
        <p:spPr>
          <a:xfrm>
            <a:off x="6745422" y="2342300"/>
            <a:ext cx="4784001" cy="3607650"/>
          </a:xfrm>
        </p:spPr>
        <p:txBody>
          <a:bodyPr/>
          <a:lstStyle>
            <a:lvl1pPr marL="0" indent="0">
              <a:buFontTx/>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448300270"/>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1560A13A-DB3F-4AD5-B6AF-BDA0278A0A39}" type="datetimeFigureOut">
              <a:rPr lang="sv-SE" smtClean="0"/>
              <a:t>2023-09-18</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F7C2F05B-BAF9-488D-83DE-20A7CCFAC190}" type="slidenum">
              <a:rPr lang="sv-SE" smtClean="0"/>
              <a:t>‹#›</a:t>
            </a:fld>
            <a:endParaRPr lang="sv-SE"/>
          </a:p>
        </p:txBody>
      </p:sp>
    </p:spTree>
    <p:extLst>
      <p:ext uri="{BB962C8B-B14F-4D97-AF65-F5344CB8AC3E}">
        <p14:creationId xmlns:p14="http://schemas.microsoft.com/office/powerpoint/2010/main" val="223139229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xt + bild_rosa">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1408569" y="1792288"/>
            <a:ext cx="4784001" cy="495927"/>
          </a:xfrm>
        </p:spPr>
        <p:txBody>
          <a:bodyPr/>
          <a:lstStyle>
            <a:lvl1pPr>
              <a:defRPr>
                <a:solidFill>
                  <a:srgbClr val="18185C"/>
                </a:solidFill>
              </a:defRPr>
            </a:lvl1pPr>
          </a:lstStyle>
          <a:p>
            <a:r>
              <a:rPr lang="sv-SE"/>
              <a:t>Enradig sidrubrik</a:t>
            </a:r>
          </a:p>
        </p:txBody>
      </p:sp>
      <p:sp>
        <p:nvSpPr>
          <p:cNvPr id="3" name="Platshållare för innehåll 2"/>
          <p:cNvSpPr>
            <a:spLocks noGrp="1"/>
          </p:cNvSpPr>
          <p:nvPr>
            <p:ph idx="1"/>
          </p:nvPr>
        </p:nvSpPr>
        <p:spPr>
          <a:xfrm>
            <a:off x="1408569" y="2357908"/>
            <a:ext cx="4784001" cy="2726855"/>
          </a:xfrm>
        </p:spPr>
        <p:txBody>
          <a:bodyPr/>
          <a:lstStyle>
            <a:lvl1pPr marL="0" indent="0">
              <a:buFontTx/>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13" name="Platshållare för bild 12">
            <a:extLst>
              <a:ext uri="{FF2B5EF4-FFF2-40B4-BE49-F238E27FC236}">
                <a16:creationId xmlns:a16="http://schemas.microsoft.com/office/drawing/2014/main" id="{6183ED1A-D972-4EBB-B9E3-03D58F5621C8}"/>
              </a:ext>
            </a:extLst>
          </p:cNvPr>
          <p:cNvSpPr>
            <a:spLocks noGrp="1"/>
          </p:cNvSpPr>
          <p:nvPr>
            <p:ph type="pic" sz="quarter" idx="14" hasCustomPrompt="1"/>
          </p:nvPr>
        </p:nvSpPr>
        <p:spPr>
          <a:xfrm>
            <a:off x="6446838" y="1792289"/>
            <a:ext cx="5087937" cy="3289510"/>
          </a:xfrm>
          <a:solidFill>
            <a:schemeClr val="bg1">
              <a:lumMod val="95000"/>
            </a:schemeClr>
          </a:solidFill>
        </p:spPr>
        <p:txBody>
          <a:bodyPr/>
          <a:lstStyle>
            <a:lvl1pPr marL="0" marR="0" indent="0" algn="ctr" defTabSz="914400" rtl="0" eaLnBrk="1" fontAlgn="auto" latinLnBrk="0" hangingPunct="1">
              <a:lnSpc>
                <a:spcPct val="100000"/>
              </a:lnSpc>
              <a:spcBef>
                <a:spcPts val="1200"/>
              </a:spcBef>
              <a:spcAft>
                <a:spcPts val="0"/>
              </a:spcAft>
              <a:buClrTx/>
              <a:buSzTx/>
              <a:buFontTx/>
              <a:buNone/>
              <a:tabLst/>
              <a:defRPr sz="1200">
                <a:solidFill>
                  <a:schemeClr val="bg1">
                    <a:lumMod val="65000"/>
                  </a:schemeClr>
                </a:solidFill>
              </a:defRPr>
            </a:lvl1pPr>
          </a:lstStyle>
          <a:p>
            <a:pPr marL="0" marR="0" lvl="0" indent="0" algn="ctr" defTabSz="914400" rtl="0" eaLnBrk="1" fontAlgn="auto" latinLnBrk="0" hangingPunct="1">
              <a:lnSpc>
                <a:spcPct val="100000"/>
              </a:lnSpc>
              <a:spcBef>
                <a:spcPts val="1200"/>
              </a:spcBef>
              <a:spcAft>
                <a:spcPts val="0"/>
              </a:spcAft>
              <a:buClrTx/>
              <a:buSzTx/>
              <a:buFontTx/>
              <a:buNone/>
              <a:tabLst/>
              <a:defRPr/>
            </a:pPr>
            <a:r>
              <a:rPr lang="sv-SE"/>
              <a:t>Klicka på ikonen för att infoga en bild</a:t>
            </a:r>
          </a:p>
          <a:p>
            <a:endParaRPr lang="sv-SE"/>
          </a:p>
        </p:txBody>
      </p:sp>
    </p:spTree>
    <p:extLst>
      <p:ext uri="{BB962C8B-B14F-4D97-AF65-F5344CB8AC3E}">
        <p14:creationId xmlns:p14="http://schemas.microsoft.com/office/powerpoint/2010/main" val="964678095"/>
      </p:ext>
    </p:extLst>
  </p:cSld>
  <p:clrMapOvr>
    <a:masterClrMapping/>
  </p:clrMapOvr>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ext + bild_rosa_2">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1408569" y="1792288"/>
            <a:ext cx="4784001" cy="495927"/>
          </a:xfrm>
        </p:spPr>
        <p:txBody>
          <a:bodyPr/>
          <a:lstStyle>
            <a:lvl1pPr>
              <a:defRPr>
                <a:solidFill>
                  <a:srgbClr val="18185C"/>
                </a:solidFill>
              </a:defRPr>
            </a:lvl1pPr>
          </a:lstStyle>
          <a:p>
            <a:r>
              <a:rPr lang="sv-SE"/>
              <a:t>Enradig sidrubrik</a:t>
            </a:r>
          </a:p>
        </p:txBody>
      </p:sp>
      <p:sp>
        <p:nvSpPr>
          <p:cNvPr id="3" name="Platshållare för innehåll 2"/>
          <p:cNvSpPr>
            <a:spLocks noGrp="1"/>
          </p:cNvSpPr>
          <p:nvPr>
            <p:ph idx="1"/>
          </p:nvPr>
        </p:nvSpPr>
        <p:spPr>
          <a:xfrm>
            <a:off x="1408569" y="2357908"/>
            <a:ext cx="4784001" cy="2726855"/>
          </a:xfrm>
        </p:spPr>
        <p:txBody>
          <a:bodyPr/>
          <a:lstStyle>
            <a:lvl1pPr marL="0" indent="0">
              <a:buFontTx/>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bild 12">
            <a:extLst>
              <a:ext uri="{FF2B5EF4-FFF2-40B4-BE49-F238E27FC236}">
                <a16:creationId xmlns:a16="http://schemas.microsoft.com/office/drawing/2014/main" id="{6183ED1A-D972-4EBB-B9E3-03D58F5621C8}"/>
              </a:ext>
            </a:extLst>
          </p:cNvPr>
          <p:cNvSpPr>
            <a:spLocks noGrp="1"/>
          </p:cNvSpPr>
          <p:nvPr>
            <p:ph type="pic" sz="quarter" idx="14" hasCustomPrompt="1"/>
          </p:nvPr>
        </p:nvSpPr>
        <p:spPr>
          <a:xfrm>
            <a:off x="6446838" y="1792289"/>
            <a:ext cx="5087937" cy="3289510"/>
          </a:xfrm>
          <a:solidFill>
            <a:schemeClr val="bg1">
              <a:lumMod val="95000"/>
            </a:schemeClr>
          </a:solidFill>
        </p:spPr>
        <p:txBody>
          <a:bodyPr/>
          <a:lstStyle>
            <a:lvl1pPr marL="0" marR="0" indent="0" algn="ctr" defTabSz="914400" rtl="0" eaLnBrk="1" fontAlgn="auto" latinLnBrk="0" hangingPunct="1">
              <a:lnSpc>
                <a:spcPct val="100000"/>
              </a:lnSpc>
              <a:spcBef>
                <a:spcPts val="1200"/>
              </a:spcBef>
              <a:spcAft>
                <a:spcPts val="0"/>
              </a:spcAft>
              <a:buClrTx/>
              <a:buSzTx/>
              <a:buFontTx/>
              <a:buNone/>
              <a:tabLst/>
              <a:defRPr sz="1200">
                <a:solidFill>
                  <a:schemeClr val="bg1">
                    <a:lumMod val="65000"/>
                  </a:schemeClr>
                </a:solidFill>
              </a:defRPr>
            </a:lvl1pPr>
          </a:lstStyle>
          <a:p>
            <a:pPr marL="0" marR="0" lvl="0" indent="0" algn="ctr" defTabSz="914400" rtl="0" eaLnBrk="1" fontAlgn="auto" latinLnBrk="0" hangingPunct="1">
              <a:lnSpc>
                <a:spcPct val="100000"/>
              </a:lnSpc>
              <a:spcBef>
                <a:spcPts val="1200"/>
              </a:spcBef>
              <a:spcAft>
                <a:spcPts val="0"/>
              </a:spcAft>
              <a:buClrTx/>
              <a:buSzTx/>
              <a:buFontTx/>
              <a:buNone/>
              <a:tabLst/>
              <a:defRPr/>
            </a:pPr>
            <a:r>
              <a:rPr lang="sv-SE"/>
              <a:t>Klicka på ikonen för att infoga en bild</a:t>
            </a:r>
          </a:p>
          <a:p>
            <a:endParaRPr lang="sv-SE"/>
          </a:p>
        </p:txBody>
      </p:sp>
    </p:spTree>
    <p:extLst>
      <p:ext uri="{BB962C8B-B14F-4D97-AF65-F5344CB8AC3E}">
        <p14:creationId xmlns:p14="http://schemas.microsoft.com/office/powerpoint/2010/main" val="1521144138"/>
      </p:ext>
    </p:extLst>
  </p:cSld>
  <p:clrMapOvr>
    <a:masterClrMapping/>
  </p:clrMapOvr>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tartbi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8741E12-CC10-49C1-8024-642781931FB1}" type="datetimeFigureOut">
              <a:rPr lang="sv-SE" smtClean="0"/>
              <a:t>2023-09-18</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096EF9EC-098F-4CEF-97A4-A233AFC6125F}" type="slidenum">
              <a:rPr lang="sv-SE" smtClean="0"/>
              <a:t>‹#›</a:t>
            </a:fld>
            <a:endParaRPr lang="sv-SE"/>
          </a:p>
        </p:txBody>
      </p:sp>
      <p:pic>
        <p:nvPicPr>
          <p:cNvPr id="7" name="Bildobjekt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529669" y="1772821"/>
            <a:ext cx="3132667" cy="234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7249106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719619"/>
            <a:ext cx="10363200" cy="1872235"/>
          </a:xfrm>
        </p:spPr>
        <p:txBody>
          <a:bodyPr anchor="ctr" anchorCtr="0">
            <a:noAutofit/>
          </a:bodyPr>
          <a:lstStyle>
            <a:lvl1pPr algn="ctr">
              <a:defRPr sz="2475"/>
            </a:lvl1pPr>
          </a:lstStyle>
          <a:p>
            <a:r>
              <a:rPr lang="sv-SE"/>
              <a:t>Klicka här för att ändra format</a:t>
            </a:r>
            <a:endParaRPr lang="en-US"/>
          </a:p>
        </p:txBody>
      </p:sp>
      <p:sp>
        <p:nvSpPr>
          <p:cNvPr id="4" name="Date Placeholder 3"/>
          <p:cNvSpPr>
            <a:spLocks noGrp="1"/>
          </p:cNvSpPr>
          <p:nvPr>
            <p:ph type="dt" sz="half" idx="10"/>
          </p:nvPr>
        </p:nvSpPr>
        <p:spPr/>
        <p:txBody>
          <a:bodyPr/>
          <a:lstStyle/>
          <a:p>
            <a:fld id="{78741E12-CC10-49C1-8024-642781931FB1}" type="datetimeFigureOut">
              <a:rPr lang="sv-SE" smtClean="0"/>
              <a:t>2023-09-18</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096EF9EC-098F-4CEF-97A4-A233AFC6125F}" type="slidenum">
              <a:rPr lang="sv-SE" smtClean="0"/>
              <a:t>‹#›</a:t>
            </a:fld>
            <a:endParaRPr lang="sv-SE"/>
          </a:p>
        </p:txBody>
      </p:sp>
    </p:spTree>
    <p:extLst>
      <p:ext uri="{BB962C8B-B14F-4D97-AF65-F5344CB8AC3E}">
        <p14:creationId xmlns:p14="http://schemas.microsoft.com/office/powerpoint/2010/main" val="384013442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endParaRPr lang="en-US"/>
          </a:p>
        </p:txBody>
      </p:sp>
      <p:sp>
        <p:nvSpPr>
          <p:cNvPr id="4" name="Date Placeholder 3"/>
          <p:cNvSpPr>
            <a:spLocks noGrp="1"/>
          </p:cNvSpPr>
          <p:nvPr>
            <p:ph type="dt" sz="half" idx="10"/>
          </p:nvPr>
        </p:nvSpPr>
        <p:spPr/>
        <p:txBody>
          <a:bodyPr/>
          <a:lstStyle/>
          <a:p>
            <a:fld id="{78741E12-CC10-49C1-8024-642781931FB1}" type="datetimeFigureOut">
              <a:rPr lang="sv-SE" smtClean="0"/>
              <a:t>2023-09-18</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096EF9EC-098F-4CEF-97A4-A233AFC6125F}" type="slidenum">
              <a:rPr lang="sv-SE" smtClean="0"/>
              <a:t>‹#›</a:t>
            </a:fld>
            <a:endParaRPr lang="sv-SE"/>
          </a:p>
        </p:txBody>
      </p:sp>
      <p:sp>
        <p:nvSpPr>
          <p:cNvPr id="8" name="Platshållare för innehåll 7"/>
          <p:cNvSpPr>
            <a:spLocks noGrp="1"/>
          </p:cNvSpPr>
          <p:nvPr>
            <p:ph sz="quarter" idx="13"/>
          </p:nvPr>
        </p:nvSpPr>
        <p:spPr>
          <a:xfrm>
            <a:off x="719405" y="1772816"/>
            <a:ext cx="10753195" cy="42192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92611307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Rubrik, underrubrik och innehåll">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719405" y="2657188"/>
            <a:ext cx="10753195" cy="3316407"/>
          </a:xfrm>
        </p:spPr>
        <p:txBody>
          <a:bodyPr/>
          <a:lstStyle>
            <a:lvl1pPr marL="153591" indent="-153591">
              <a:buFont typeface="Arial" panose="020B0604020202020204" pitchFamily="34" charset="0"/>
              <a:buChar char="•"/>
              <a:defRPr sz="1350" b="0" i="0"/>
            </a:lvl1pPr>
            <a:lvl2pPr marL="299145" indent="-128588">
              <a:defRPr sz="1125" b="0"/>
            </a:lvl2pPr>
            <a:lvl3pPr marL="452735" indent="-128588">
              <a:defRPr sz="1013"/>
            </a:lvl3pPr>
            <a:lvl4pPr marL="606326" indent="-128588">
              <a:defRPr sz="1013"/>
            </a:lvl4pPr>
            <a:lvl5pPr marL="759917" indent="-128588">
              <a:defRPr sz="1013"/>
            </a:lvl5pPr>
          </a:lstStyle>
          <a:p>
            <a:pPr lvl="0"/>
            <a:r>
              <a:rPr lang="sv-SE"/>
              <a:t>Skriv punktlista här</a:t>
            </a:r>
          </a:p>
          <a:p>
            <a:pPr lvl="1"/>
            <a:r>
              <a:rPr lang="sv-SE"/>
              <a:t>Nivå två</a:t>
            </a:r>
          </a:p>
          <a:p>
            <a:pPr lvl="2"/>
            <a:r>
              <a:rPr lang="sv-SE"/>
              <a:t>Nivå tre</a:t>
            </a:r>
          </a:p>
          <a:p>
            <a:pPr lvl="3"/>
            <a:r>
              <a:rPr lang="sv-SE"/>
              <a:t>Nivå fyra</a:t>
            </a:r>
          </a:p>
          <a:p>
            <a:pPr lvl="4"/>
            <a:r>
              <a:rPr lang="sv-SE"/>
              <a:t>Nivå fem</a:t>
            </a:r>
            <a:endParaRPr lang="en-US"/>
          </a:p>
        </p:txBody>
      </p:sp>
      <p:sp>
        <p:nvSpPr>
          <p:cNvPr id="4" name="Date Placeholder 3"/>
          <p:cNvSpPr>
            <a:spLocks noGrp="1"/>
          </p:cNvSpPr>
          <p:nvPr>
            <p:ph type="dt" sz="half" idx="10"/>
          </p:nvPr>
        </p:nvSpPr>
        <p:spPr/>
        <p:txBody>
          <a:bodyPr/>
          <a:lstStyle/>
          <a:p>
            <a:fld id="{78741E12-CC10-49C1-8024-642781931FB1}" type="datetimeFigureOut">
              <a:rPr lang="sv-SE" smtClean="0"/>
              <a:t>2023-09-18</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096EF9EC-098F-4CEF-97A4-A233AFC6125F}" type="slidenum">
              <a:rPr lang="sv-SE" smtClean="0"/>
              <a:t>‹#›</a:t>
            </a:fld>
            <a:endParaRPr lang="sv-SE"/>
          </a:p>
        </p:txBody>
      </p:sp>
      <p:sp>
        <p:nvSpPr>
          <p:cNvPr id="11" name="Rubrik 10"/>
          <p:cNvSpPr>
            <a:spLocks noGrp="1"/>
          </p:cNvSpPr>
          <p:nvPr>
            <p:ph type="title"/>
          </p:nvPr>
        </p:nvSpPr>
        <p:spPr/>
        <p:txBody>
          <a:bodyPr/>
          <a:lstStyle/>
          <a:p>
            <a:r>
              <a:rPr lang="sv-SE"/>
              <a:t>Klicka här för att ändra format</a:t>
            </a:r>
          </a:p>
        </p:txBody>
      </p:sp>
      <p:sp>
        <p:nvSpPr>
          <p:cNvPr id="13" name="Platshållare för text 12"/>
          <p:cNvSpPr>
            <a:spLocks noGrp="1"/>
          </p:cNvSpPr>
          <p:nvPr>
            <p:ph type="body" sz="quarter" idx="13" hasCustomPrompt="1"/>
          </p:nvPr>
        </p:nvSpPr>
        <p:spPr>
          <a:xfrm>
            <a:off x="719405" y="1700808"/>
            <a:ext cx="10753195" cy="633412"/>
          </a:xfrm>
        </p:spPr>
        <p:txBody>
          <a:bodyPr anchor="ctr" anchorCtr="0">
            <a:noAutofit/>
          </a:bodyPr>
          <a:lstStyle>
            <a:lvl1pPr marL="0" indent="0">
              <a:lnSpc>
                <a:spcPct val="105000"/>
              </a:lnSpc>
              <a:buNone/>
              <a:defRPr b="1"/>
            </a:lvl1pPr>
            <a:lvl2pPr marL="170558" indent="0">
              <a:buNone/>
              <a:defRPr b="1"/>
            </a:lvl2pPr>
            <a:lvl3pPr marL="324148" indent="0">
              <a:buNone/>
              <a:defRPr b="1"/>
            </a:lvl3pPr>
            <a:lvl4pPr marL="477739" indent="0">
              <a:buNone/>
              <a:defRPr b="1"/>
            </a:lvl4pPr>
            <a:lvl5pPr marL="631329" indent="0">
              <a:buNone/>
              <a:defRPr b="1"/>
            </a:lvl5pPr>
          </a:lstStyle>
          <a:p>
            <a:pPr lvl="0"/>
            <a:r>
              <a:rPr lang="sv-SE"/>
              <a:t>Skriv underrubrik här</a:t>
            </a:r>
          </a:p>
        </p:txBody>
      </p:sp>
    </p:spTree>
    <p:extLst>
      <p:ext uri="{BB962C8B-B14F-4D97-AF65-F5344CB8AC3E}">
        <p14:creationId xmlns:p14="http://schemas.microsoft.com/office/powerpoint/2010/main" val="201473852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endParaRPr lang="en-US"/>
          </a:p>
        </p:txBody>
      </p:sp>
      <p:sp>
        <p:nvSpPr>
          <p:cNvPr id="3" name="Content Placeholder 2"/>
          <p:cNvSpPr>
            <a:spLocks noGrp="1"/>
          </p:cNvSpPr>
          <p:nvPr>
            <p:ph sz="half" idx="1"/>
          </p:nvPr>
        </p:nvSpPr>
        <p:spPr>
          <a:xfrm>
            <a:off x="719403" y="1772816"/>
            <a:ext cx="5280000" cy="4176464"/>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Content Placeholder 3"/>
          <p:cNvSpPr>
            <a:spLocks noGrp="1"/>
          </p:cNvSpPr>
          <p:nvPr>
            <p:ph sz="half" idx="2"/>
          </p:nvPr>
        </p:nvSpPr>
        <p:spPr>
          <a:xfrm>
            <a:off x="6193060" y="1772816"/>
            <a:ext cx="5280000" cy="4176464"/>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5" name="Date Placeholder 4"/>
          <p:cNvSpPr>
            <a:spLocks noGrp="1"/>
          </p:cNvSpPr>
          <p:nvPr>
            <p:ph type="dt" sz="half" idx="10"/>
          </p:nvPr>
        </p:nvSpPr>
        <p:spPr/>
        <p:txBody>
          <a:bodyPr/>
          <a:lstStyle/>
          <a:p>
            <a:fld id="{78741E12-CC10-49C1-8024-642781931FB1}" type="datetimeFigureOut">
              <a:rPr lang="sv-SE" smtClean="0"/>
              <a:t>2023-09-18</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096EF9EC-098F-4CEF-97A4-A233AFC6125F}" type="slidenum">
              <a:rPr lang="sv-SE" smtClean="0"/>
              <a:t>‹#›</a:t>
            </a:fld>
            <a:endParaRPr lang="sv-SE"/>
          </a:p>
        </p:txBody>
      </p:sp>
    </p:spTree>
    <p:extLst>
      <p:ext uri="{BB962C8B-B14F-4D97-AF65-F5344CB8AC3E}">
        <p14:creationId xmlns:p14="http://schemas.microsoft.com/office/powerpoint/2010/main" val="7791076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endParaRPr lang="en-US"/>
          </a:p>
        </p:txBody>
      </p:sp>
      <p:sp>
        <p:nvSpPr>
          <p:cNvPr id="3" name="Date Placeholder 2"/>
          <p:cNvSpPr>
            <a:spLocks noGrp="1"/>
          </p:cNvSpPr>
          <p:nvPr>
            <p:ph type="dt" sz="half" idx="10"/>
          </p:nvPr>
        </p:nvSpPr>
        <p:spPr/>
        <p:txBody>
          <a:bodyPr/>
          <a:lstStyle/>
          <a:p>
            <a:fld id="{78741E12-CC10-49C1-8024-642781931FB1}" type="datetimeFigureOut">
              <a:rPr lang="sv-SE" smtClean="0"/>
              <a:t>2023-09-18</a:t>
            </a:fld>
            <a:endParaRPr lang="sv-SE"/>
          </a:p>
        </p:txBody>
      </p:sp>
      <p:sp>
        <p:nvSpPr>
          <p:cNvPr id="4" name="Footer Placeholder 3"/>
          <p:cNvSpPr>
            <a:spLocks noGrp="1"/>
          </p:cNvSpPr>
          <p:nvPr>
            <p:ph type="ftr" sz="quarter" idx="11"/>
          </p:nvPr>
        </p:nvSpPr>
        <p:spPr/>
        <p:txBody>
          <a:bodyPr/>
          <a:lstStyle/>
          <a:p>
            <a:endParaRPr lang="sv-SE"/>
          </a:p>
        </p:txBody>
      </p:sp>
      <p:sp>
        <p:nvSpPr>
          <p:cNvPr id="5" name="Slide Number Placeholder 4"/>
          <p:cNvSpPr>
            <a:spLocks noGrp="1"/>
          </p:cNvSpPr>
          <p:nvPr>
            <p:ph type="sldNum" sz="quarter" idx="12"/>
          </p:nvPr>
        </p:nvSpPr>
        <p:spPr/>
        <p:txBody>
          <a:bodyPr/>
          <a:lstStyle/>
          <a:p>
            <a:fld id="{096EF9EC-098F-4CEF-97A4-A233AFC6125F}" type="slidenum">
              <a:rPr lang="sv-SE" smtClean="0"/>
              <a:t>‹#›</a:t>
            </a:fld>
            <a:endParaRPr lang="sv-SE"/>
          </a:p>
        </p:txBody>
      </p:sp>
    </p:spTree>
    <p:extLst>
      <p:ext uri="{BB962C8B-B14F-4D97-AF65-F5344CB8AC3E}">
        <p14:creationId xmlns:p14="http://schemas.microsoft.com/office/powerpoint/2010/main" val="255779036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Avslutningsbi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8741E12-CC10-49C1-8024-642781931FB1}" type="datetimeFigureOut">
              <a:rPr lang="sv-SE" smtClean="0"/>
              <a:t>2023-09-18</a:t>
            </a:fld>
            <a:endParaRPr lang="sv-SE"/>
          </a:p>
        </p:txBody>
      </p:sp>
      <p:sp>
        <p:nvSpPr>
          <p:cNvPr id="4" name="Footer Placeholder 3"/>
          <p:cNvSpPr>
            <a:spLocks noGrp="1"/>
          </p:cNvSpPr>
          <p:nvPr>
            <p:ph type="ftr" sz="quarter" idx="11"/>
          </p:nvPr>
        </p:nvSpPr>
        <p:spPr/>
        <p:txBody>
          <a:bodyPr/>
          <a:lstStyle/>
          <a:p>
            <a:endParaRPr lang="sv-SE"/>
          </a:p>
        </p:txBody>
      </p:sp>
      <p:sp>
        <p:nvSpPr>
          <p:cNvPr id="5" name="Slide Number Placeholder 4"/>
          <p:cNvSpPr>
            <a:spLocks noGrp="1"/>
          </p:cNvSpPr>
          <p:nvPr>
            <p:ph type="sldNum" sz="quarter" idx="12"/>
          </p:nvPr>
        </p:nvSpPr>
        <p:spPr/>
        <p:txBody>
          <a:bodyPr/>
          <a:lstStyle/>
          <a:p>
            <a:fld id="{096EF9EC-098F-4CEF-97A4-A233AFC6125F}" type="slidenum">
              <a:rPr lang="sv-SE" smtClean="0"/>
              <a:t>‹#›</a:t>
            </a:fld>
            <a:endParaRPr lang="sv-SE"/>
          </a:p>
        </p:txBody>
      </p:sp>
      <p:sp>
        <p:nvSpPr>
          <p:cNvPr id="7" name="Platshållare för bild 6"/>
          <p:cNvSpPr>
            <a:spLocks noGrp="1"/>
          </p:cNvSpPr>
          <p:nvPr>
            <p:ph type="pic" sz="quarter" idx="13" hasCustomPrompt="1"/>
          </p:nvPr>
        </p:nvSpPr>
        <p:spPr>
          <a:xfrm>
            <a:off x="1957875" y="1440000"/>
            <a:ext cx="8318400" cy="4165200"/>
          </a:xfrm>
          <a:blipFill>
            <a:blip r:embed="rId2"/>
            <a:stretch>
              <a:fillRect/>
            </a:stretch>
          </a:blipFill>
        </p:spPr>
        <p:txBody>
          <a:bodyPr/>
          <a:lstStyle>
            <a:lvl1pPr marL="0" indent="0" algn="ctr">
              <a:buNone/>
              <a:defRPr sz="788" baseline="0"/>
            </a:lvl1pPr>
          </a:lstStyle>
          <a:p>
            <a:r>
              <a:rPr lang="sv-SE"/>
              <a:t>Klicka i mitten för att byta bild</a:t>
            </a:r>
          </a:p>
        </p:txBody>
      </p:sp>
      <p:sp>
        <p:nvSpPr>
          <p:cNvPr id="8" name="Rubrik 7"/>
          <p:cNvSpPr>
            <a:spLocks noGrp="1"/>
          </p:cNvSpPr>
          <p:nvPr>
            <p:ph type="title"/>
          </p:nvPr>
        </p:nvSpPr>
        <p:spPr/>
        <p:txBody>
          <a:bodyPr/>
          <a:lstStyle>
            <a:lvl1pPr algn="ctr">
              <a:defRPr/>
            </a:lvl1pPr>
          </a:lstStyle>
          <a:p>
            <a:r>
              <a:rPr lang="sv-SE"/>
              <a:t>Klicka här för att ändra format</a:t>
            </a:r>
          </a:p>
        </p:txBody>
      </p:sp>
    </p:spTree>
    <p:extLst>
      <p:ext uri="{BB962C8B-B14F-4D97-AF65-F5344CB8AC3E}">
        <p14:creationId xmlns:p14="http://schemas.microsoft.com/office/powerpoint/2010/main" val="325391836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741E12-CC10-49C1-8024-642781931FB1}" type="datetimeFigureOut">
              <a:rPr lang="sv-SE" smtClean="0"/>
              <a:t>2023-09-18</a:t>
            </a:fld>
            <a:endParaRPr lang="sv-SE"/>
          </a:p>
        </p:txBody>
      </p:sp>
      <p:sp>
        <p:nvSpPr>
          <p:cNvPr id="3" name="Footer Placeholder 2"/>
          <p:cNvSpPr>
            <a:spLocks noGrp="1"/>
          </p:cNvSpPr>
          <p:nvPr>
            <p:ph type="ftr" sz="quarter" idx="11"/>
          </p:nvPr>
        </p:nvSpPr>
        <p:spPr/>
        <p:txBody>
          <a:bodyPr/>
          <a:lstStyle/>
          <a:p>
            <a:endParaRPr lang="sv-SE"/>
          </a:p>
        </p:txBody>
      </p:sp>
      <p:sp>
        <p:nvSpPr>
          <p:cNvPr id="4" name="Slide Number Placeholder 3"/>
          <p:cNvSpPr>
            <a:spLocks noGrp="1"/>
          </p:cNvSpPr>
          <p:nvPr>
            <p:ph type="sldNum" sz="quarter" idx="12"/>
          </p:nvPr>
        </p:nvSpPr>
        <p:spPr/>
        <p:txBody>
          <a:bodyPr/>
          <a:lstStyle/>
          <a:p>
            <a:fld id="{096EF9EC-098F-4CEF-97A4-A233AFC6125F}" type="slidenum">
              <a:rPr lang="sv-SE" smtClean="0"/>
              <a:t>‹#›</a:t>
            </a:fld>
            <a:endParaRPr lang="sv-SE"/>
          </a:p>
        </p:txBody>
      </p:sp>
    </p:spTree>
    <p:extLst>
      <p:ext uri="{BB962C8B-B14F-4D97-AF65-F5344CB8AC3E}">
        <p14:creationId xmlns:p14="http://schemas.microsoft.com/office/powerpoint/2010/main" val="29972794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ext + Lisat - Färgad bakgrund - LJUSROSA">
    <p:spTree>
      <p:nvGrpSpPr>
        <p:cNvPr id="1" name=""/>
        <p:cNvGrpSpPr/>
        <p:nvPr/>
      </p:nvGrpSpPr>
      <p:grpSpPr>
        <a:xfrm>
          <a:off x="0" y="0"/>
          <a:ext cx="0" cy="0"/>
          <a:chOff x="0" y="0"/>
          <a:chExt cx="0" cy="0"/>
        </a:xfrm>
      </p:grpSpPr>
      <p:sp>
        <p:nvSpPr>
          <p:cNvPr id="8" name="Platshållare för innehåll 2">
            <a:extLst>
              <a:ext uri="{FF2B5EF4-FFF2-40B4-BE49-F238E27FC236}">
                <a16:creationId xmlns:a16="http://schemas.microsoft.com/office/drawing/2014/main" id="{14061152-9287-485F-A510-C504743F7C96}"/>
              </a:ext>
            </a:extLst>
          </p:cNvPr>
          <p:cNvSpPr>
            <a:spLocks noGrp="1"/>
          </p:cNvSpPr>
          <p:nvPr>
            <p:ph idx="15"/>
          </p:nvPr>
        </p:nvSpPr>
        <p:spPr>
          <a:xfrm>
            <a:off x="8083685" y="1857984"/>
            <a:ext cx="3445738" cy="4014331"/>
          </a:xfrm>
        </p:spPr>
        <p:txBody>
          <a:bodyPr/>
          <a:lstStyle>
            <a:lvl1pPr marL="342900" indent="-342900">
              <a:buFont typeface="Arial" panose="020B0604020202020204" pitchFamily="34" charset="0"/>
              <a:buChar char="•"/>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5" name="Rektangel 4">
            <a:extLst>
              <a:ext uri="{FF2B5EF4-FFF2-40B4-BE49-F238E27FC236}">
                <a16:creationId xmlns:a16="http://schemas.microsoft.com/office/drawing/2014/main" id="{FFBE69FD-15FD-4536-A714-DFC9B6AF903D}"/>
              </a:ext>
            </a:extLst>
          </p:cNvPr>
          <p:cNvSpPr/>
          <p:nvPr userDrawn="1"/>
        </p:nvSpPr>
        <p:spPr>
          <a:xfrm>
            <a:off x="0" y="0"/>
            <a:ext cx="7286017" cy="6858000"/>
          </a:xfrm>
          <a:prstGeom prst="rect">
            <a:avLst/>
          </a:prstGeom>
          <a:solidFill>
            <a:srgbClr val="F2B4D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a:p>
        </p:txBody>
      </p:sp>
      <p:sp>
        <p:nvSpPr>
          <p:cNvPr id="2" name="Rubrik 1"/>
          <p:cNvSpPr>
            <a:spLocks noGrp="1"/>
          </p:cNvSpPr>
          <p:nvPr>
            <p:ph type="title" hasCustomPrompt="1"/>
          </p:nvPr>
        </p:nvSpPr>
        <p:spPr>
          <a:xfrm>
            <a:off x="924129" y="1027305"/>
            <a:ext cx="5268441" cy="495629"/>
          </a:xfrm>
        </p:spPr>
        <p:txBody>
          <a:bodyPr/>
          <a:lstStyle>
            <a:lvl1pPr>
              <a:defRPr>
                <a:solidFill>
                  <a:srgbClr val="18185C"/>
                </a:solidFill>
              </a:defRPr>
            </a:lvl1pPr>
          </a:lstStyle>
          <a:p>
            <a:r>
              <a:rPr lang="sv-SE" dirty="0"/>
              <a:t>Enradig sidrubrik</a:t>
            </a:r>
          </a:p>
        </p:txBody>
      </p:sp>
      <p:sp>
        <p:nvSpPr>
          <p:cNvPr id="3" name="Platshållare för innehåll 2"/>
          <p:cNvSpPr>
            <a:spLocks noGrp="1"/>
          </p:cNvSpPr>
          <p:nvPr>
            <p:ph idx="1"/>
          </p:nvPr>
        </p:nvSpPr>
        <p:spPr>
          <a:xfrm>
            <a:off x="924129" y="1857984"/>
            <a:ext cx="5437760" cy="4014332"/>
          </a:xfrm>
        </p:spPr>
        <p:txBody>
          <a:bodyPr/>
          <a:lstStyle>
            <a:lvl1pPr marL="0" indent="0">
              <a:buFontTx/>
              <a:buNone/>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4115258363"/>
      </p:ext>
    </p:extLst>
  </p:cSld>
  <p:clrMapOvr>
    <a:masterClrMapping/>
  </p:clrMapOvr>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type="obj">
  <p:cSld name="1_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36023462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831851" y="1709740"/>
            <a:ext cx="10515600" cy="2852737"/>
          </a:xfrm>
        </p:spPr>
        <p:txBody>
          <a:bodyPr anchor="b"/>
          <a:lstStyle>
            <a:lvl1pPr>
              <a:defRPr sz="4500"/>
            </a:lvl1pPr>
          </a:lstStyle>
          <a:p>
            <a:r>
              <a:rPr lang="sv-SE"/>
              <a:t>Klicka här för att ändra format</a:t>
            </a:r>
          </a:p>
        </p:txBody>
      </p:sp>
      <p:sp>
        <p:nvSpPr>
          <p:cNvPr id="3" name="Platshållare för text 2"/>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sv-SE"/>
              <a:t>Klicka här för att ändra format på bakgrundstexten</a:t>
            </a:r>
          </a:p>
        </p:txBody>
      </p:sp>
    </p:spTree>
    <p:extLst>
      <p:ext uri="{BB962C8B-B14F-4D97-AF65-F5344CB8AC3E}">
        <p14:creationId xmlns:p14="http://schemas.microsoft.com/office/powerpoint/2010/main" val="147270117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tandardbild - Rubrik och innehåll">
    <p:spTree>
      <p:nvGrpSpPr>
        <p:cNvPr id="1" name=""/>
        <p:cNvGrpSpPr/>
        <p:nvPr/>
      </p:nvGrpSpPr>
      <p:grpSpPr>
        <a:xfrm>
          <a:off x="0" y="0"/>
          <a:ext cx="0" cy="0"/>
          <a:chOff x="0" y="0"/>
          <a:chExt cx="0" cy="0"/>
        </a:xfrm>
      </p:grpSpPr>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Rubrik 4"/>
          <p:cNvSpPr>
            <a:spLocks noGrp="1"/>
          </p:cNvSpPr>
          <p:nvPr>
            <p:ph type="title"/>
          </p:nvPr>
        </p:nvSpPr>
        <p:spPr/>
        <p:txBody>
          <a:bodyPr/>
          <a:lstStyle/>
          <a:p>
            <a:r>
              <a:rPr lang="sv-SE"/>
              <a:t>Klicka här för att ändra format</a:t>
            </a:r>
          </a:p>
        </p:txBody>
      </p:sp>
    </p:spTree>
    <p:extLst>
      <p:ext uri="{BB962C8B-B14F-4D97-AF65-F5344CB8AC3E}">
        <p14:creationId xmlns:p14="http://schemas.microsoft.com/office/powerpoint/2010/main" val="336530282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Standardbild - Rubrik och innehåll">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838200" y="1825625"/>
            <a:ext cx="5376333"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Rubrik 4"/>
          <p:cNvSpPr>
            <a:spLocks noGrp="1"/>
          </p:cNvSpPr>
          <p:nvPr>
            <p:ph type="title"/>
          </p:nvPr>
        </p:nvSpPr>
        <p:spPr>
          <a:xfrm>
            <a:off x="838200" y="365127"/>
            <a:ext cx="5376333" cy="1325563"/>
          </a:xfrm>
        </p:spPr>
        <p:txBody>
          <a:bodyPr/>
          <a:lstStyle/>
          <a:p>
            <a:r>
              <a:rPr lang="sv-SE"/>
              <a:t>Klicka här för att ändra format</a:t>
            </a:r>
          </a:p>
        </p:txBody>
      </p:sp>
      <p:sp>
        <p:nvSpPr>
          <p:cNvPr id="4" name="Platshållare för innehåll 2"/>
          <p:cNvSpPr>
            <a:spLocks noGrp="1"/>
          </p:cNvSpPr>
          <p:nvPr>
            <p:ph idx="10"/>
          </p:nvPr>
        </p:nvSpPr>
        <p:spPr>
          <a:xfrm>
            <a:off x="6714068" y="0"/>
            <a:ext cx="5477933" cy="68580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84392565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_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a:p>
        </p:txBody>
      </p:sp>
      <p:sp>
        <p:nvSpPr>
          <p:cNvPr id="4" name="Date Placeholder 3"/>
          <p:cNvSpPr>
            <a:spLocks noGrp="1"/>
          </p:cNvSpPr>
          <p:nvPr>
            <p:ph type="dt" sz="half" idx="10"/>
          </p:nvPr>
        </p:nvSpPr>
        <p:spPr/>
        <p:txBody>
          <a:bodyPr/>
          <a:lstStyle/>
          <a:p>
            <a:fld id="{78741E12-CC10-49C1-8024-642781931FB1}" type="datetimeFigureOut">
              <a:rPr lang="sv-SE" smtClean="0"/>
              <a:t>2023-09-18</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096EF9EC-098F-4CEF-97A4-A233AFC6125F}" type="slidenum">
              <a:rPr lang="sv-SE" smtClean="0"/>
              <a:t>‹#›</a:t>
            </a:fld>
            <a:endParaRPr lang="sv-SE"/>
          </a:p>
        </p:txBody>
      </p:sp>
      <p:sp>
        <p:nvSpPr>
          <p:cNvPr id="8" name="Platshållare för innehåll 7"/>
          <p:cNvSpPr>
            <a:spLocks noGrp="1"/>
          </p:cNvSpPr>
          <p:nvPr>
            <p:ph sz="quarter" idx="13"/>
          </p:nvPr>
        </p:nvSpPr>
        <p:spPr>
          <a:xfrm>
            <a:off x="719403" y="1772816"/>
            <a:ext cx="10753195" cy="42192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87282903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1_Rubrikbi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719615"/>
            <a:ext cx="10363200" cy="1872235"/>
          </a:xfrm>
        </p:spPr>
        <p:txBody>
          <a:bodyPr anchor="ctr" anchorCtr="0">
            <a:noAutofit/>
          </a:bodyPr>
          <a:lstStyle>
            <a:lvl1pPr algn="ctr">
              <a:defRPr sz="4400"/>
            </a:lvl1pPr>
          </a:lstStyle>
          <a:p>
            <a:r>
              <a:rPr lang="sv-SE"/>
              <a:t>Klicka här för att ändra mall för rubrikformat</a:t>
            </a:r>
            <a:endParaRPr lang="en-US"/>
          </a:p>
        </p:txBody>
      </p:sp>
      <p:sp>
        <p:nvSpPr>
          <p:cNvPr id="4" name="Date Placeholder 3"/>
          <p:cNvSpPr>
            <a:spLocks noGrp="1"/>
          </p:cNvSpPr>
          <p:nvPr>
            <p:ph type="dt" sz="half" idx="10"/>
          </p:nvPr>
        </p:nvSpPr>
        <p:spPr/>
        <p:txBody>
          <a:bodyPr/>
          <a:lstStyle/>
          <a:p>
            <a:fld id="{78741E12-CC10-49C1-8024-642781931FB1}" type="datetimeFigureOut">
              <a:rPr lang="sv-SE" smtClean="0"/>
              <a:t>2023-09-18</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096EF9EC-098F-4CEF-97A4-A233AFC6125F}" type="slidenum">
              <a:rPr lang="sv-SE" smtClean="0"/>
              <a:t>‹#›</a:t>
            </a:fld>
            <a:endParaRPr lang="sv-SE"/>
          </a:p>
        </p:txBody>
      </p:sp>
    </p:spTree>
    <p:extLst>
      <p:ext uri="{BB962C8B-B14F-4D97-AF65-F5344CB8AC3E}">
        <p14:creationId xmlns:p14="http://schemas.microsoft.com/office/powerpoint/2010/main" val="1587249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ext + Lisat - Vit bakgrund - LJUSBLÅ">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FFBE69FD-15FD-4536-A714-DFC9B6AF903D}"/>
              </a:ext>
            </a:extLst>
          </p:cNvPr>
          <p:cNvSpPr/>
          <p:nvPr userDrawn="1"/>
        </p:nvSpPr>
        <p:spPr>
          <a:xfrm flipH="1">
            <a:off x="7286017" y="0"/>
            <a:ext cx="4905983" cy="6858000"/>
          </a:xfrm>
          <a:prstGeom prst="rect">
            <a:avLst/>
          </a:prstGeom>
          <a:solidFill>
            <a:srgbClr val="C1E6FB"/>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a:p>
        </p:txBody>
      </p:sp>
      <p:sp>
        <p:nvSpPr>
          <p:cNvPr id="2" name="Rubrik 1"/>
          <p:cNvSpPr>
            <a:spLocks noGrp="1"/>
          </p:cNvSpPr>
          <p:nvPr>
            <p:ph type="title" hasCustomPrompt="1"/>
          </p:nvPr>
        </p:nvSpPr>
        <p:spPr>
          <a:xfrm>
            <a:off x="924129" y="1027305"/>
            <a:ext cx="5268441" cy="495629"/>
          </a:xfrm>
        </p:spPr>
        <p:txBody>
          <a:bodyPr/>
          <a:lstStyle>
            <a:lvl1pPr>
              <a:defRPr>
                <a:solidFill>
                  <a:srgbClr val="18185C"/>
                </a:solidFill>
              </a:defRPr>
            </a:lvl1pPr>
          </a:lstStyle>
          <a:p>
            <a:r>
              <a:rPr lang="sv-SE" dirty="0"/>
              <a:t>Enradig sidrubrik</a:t>
            </a:r>
          </a:p>
        </p:txBody>
      </p:sp>
      <p:sp>
        <p:nvSpPr>
          <p:cNvPr id="3" name="Platshållare för innehåll 2"/>
          <p:cNvSpPr>
            <a:spLocks noGrp="1"/>
          </p:cNvSpPr>
          <p:nvPr>
            <p:ph idx="1"/>
          </p:nvPr>
        </p:nvSpPr>
        <p:spPr>
          <a:xfrm>
            <a:off x="8083686" y="1857984"/>
            <a:ext cx="3445737" cy="4014332"/>
          </a:xfrm>
        </p:spPr>
        <p:txBody>
          <a:bodyPr/>
          <a:lstStyle>
            <a:lvl1pPr marL="342900" indent="-342900">
              <a:buFont typeface="Arial" panose="020B0604020202020204" pitchFamily="34" charset="0"/>
              <a:buChar char="•"/>
              <a:defRPr sz="1600">
                <a:solidFill>
                  <a:srgbClr val="18185C"/>
                </a:solidFill>
              </a:defRPr>
            </a:lvl1pPr>
            <a:lvl2pPr>
              <a:defRPr sz="1400">
                <a:solidFill>
                  <a:srgbClr val="18185C"/>
                </a:solidFill>
              </a:defRPr>
            </a:lvl2pPr>
            <a:lvl3pPr>
              <a:defRPr sz="1200">
                <a:solidFill>
                  <a:srgbClr val="18185C"/>
                </a:solidFill>
              </a:defRPr>
            </a:lvl3pPr>
            <a:lvl4pPr>
              <a:defRPr sz="1100">
                <a:solidFill>
                  <a:srgbClr val="18185C"/>
                </a:solidFill>
              </a:defRPr>
            </a:lvl4pPr>
            <a:lvl5pPr>
              <a:defRPr sz="1100">
                <a:solidFill>
                  <a:srgbClr val="18185C"/>
                </a:solidFill>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6" name="Platshållare för innehåll 2">
            <a:extLst>
              <a:ext uri="{FF2B5EF4-FFF2-40B4-BE49-F238E27FC236}">
                <a16:creationId xmlns:a16="http://schemas.microsoft.com/office/drawing/2014/main" id="{F06CFDC7-DD30-49E0-9274-54CBD8FA71BA}"/>
              </a:ext>
            </a:extLst>
          </p:cNvPr>
          <p:cNvSpPr>
            <a:spLocks noGrp="1"/>
          </p:cNvSpPr>
          <p:nvPr>
            <p:ph idx="10"/>
          </p:nvPr>
        </p:nvSpPr>
        <p:spPr>
          <a:xfrm>
            <a:off x="924129" y="1857984"/>
            <a:ext cx="5437760" cy="4014332"/>
          </a:xfrm>
        </p:spPr>
        <p:txBody>
          <a:bodyPr/>
          <a:lstStyle>
            <a:lvl1pPr marL="0" indent="0">
              <a:buFontTx/>
              <a:buNone/>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pic>
        <p:nvPicPr>
          <p:cNvPr id="7" name="Picture 7" descr="ST_rgb_ny.tif">
            <a:extLst>
              <a:ext uri="{FF2B5EF4-FFF2-40B4-BE49-F238E27FC236}">
                <a16:creationId xmlns:a16="http://schemas.microsoft.com/office/drawing/2014/main" id="{288108B3-DEEF-4F94-879D-7A3C7781E64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63257" y="5949949"/>
            <a:ext cx="540915" cy="539999"/>
          </a:xfrm>
          <a:prstGeom prst="rect">
            <a:avLst/>
          </a:prstGeom>
        </p:spPr>
      </p:pic>
    </p:spTree>
    <p:extLst>
      <p:ext uri="{BB962C8B-B14F-4D97-AF65-F5344CB8AC3E}">
        <p14:creationId xmlns:p14="http://schemas.microsoft.com/office/powerpoint/2010/main" val="49957639"/>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endParaRPr lang="en-US"/>
          </a:p>
        </p:txBody>
      </p:sp>
      <p:sp>
        <p:nvSpPr>
          <p:cNvPr id="4" name="Date Placeholder 3"/>
          <p:cNvSpPr>
            <a:spLocks noGrp="1"/>
          </p:cNvSpPr>
          <p:nvPr>
            <p:ph type="dt" sz="half" idx="10"/>
          </p:nvPr>
        </p:nvSpPr>
        <p:spPr/>
        <p:txBody>
          <a:bodyPr/>
          <a:lstStyle/>
          <a:p>
            <a:fld id="{78741E12-CC10-49C1-8024-642781931FB1}" type="datetimeFigureOut">
              <a:rPr lang="sv-SE" smtClean="0"/>
              <a:t>2023-09-18</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096EF9EC-098F-4CEF-97A4-A233AFC6125F}" type="slidenum">
              <a:rPr lang="sv-SE" smtClean="0"/>
              <a:t>‹#›</a:t>
            </a:fld>
            <a:endParaRPr lang="sv-SE"/>
          </a:p>
        </p:txBody>
      </p:sp>
      <p:sp>
        <p:nvSpPr>
          <p:cNvPr id="8" name="Platshållare för innehåll 7"/>
          <p:cNvSpPr>
            <a:spLocks noGrp="1"/>
          </p:cNvSpPr>
          <p:nvPr>
            <p:ph sz="quarter" idx="13"/>
          </p:nvPr>
        </p:nvSpPr>
        <p:spPr>
          <a:xfrm>
            <a:off x="719405" y="1772816"/>
            <a:ext cx="10753195" cy="42192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0736294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vå spalter + Bord - LJUSBLÅ">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1408569" y="1027305"/>
            <a:ext cx="4784001" cy="495629"/>
          </a:xfrm>
        </p:spPr>
        <p:txBody>
          <a:bodyPr/>
          <a:lstStyle>
            <a:lvl1pPr>
              <a:defRPr>
                <a:solidFill>
                  <a:srgbClr val="18185C"/>
                </a:solidFill>
              </a:defRPr>
            </a:lvl1pPr>
          </a:lstStyle>
          <a:p>
            <a:r>
              <a:rPr lang="sv-SE" dirty="0"/>
              <a:t>Enradig sidrubrik</a:t>
            </a:r>
          </a:p>
        </p:txBody>
      </p:sp>
      <p:sp>
        <p:nvSpPr>
          <p:cNvPr id="3" name="Platshållare för innehåll 2"/>
          <p:cNvSpPr>
            <a:spLocks noGrp="1"/>
          </p:cNvSpPr>
          <p:nvPr>
            <p:ph idx="1"/>
          </p:nvPr>
        </p:nvSpPr>
        <p:spPr>
          <a:xfrm>
            <a:off x="1408569" y="1857984"/>
            <a:ext cx="4784001" cy="4014332"/>
          </a:xfrm>
        </p:spPr>
        <p:txBody>
          <a:bodyPr/>
          <a:lstStyle>
            <a:lvl1pPr marL="0" indent="0">
              <a:buFontTx/>
              <a:buNone/>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12" name="Platshållare för innehåll 2">
            <a:extLst>
              <a:ext uri="{FF2B5EF4-FFF2-40B4-BE49-F238E27FC236}">
                <a16:creationId xmlns:a16="http://schemas.microsoft.com/office/drawing/2014/main" id="{1F259E00-EFC7-4808-92F0-1C8D44ED7C22}"/>
              </a:ext>
            </a:extLst>
          </p:cNvPr>
          <p:cNvSpPr>
            <a:spLocks noGrp="1"/>
          </p:cNvSpPr>
          <p:nvPr>
            <p:ph idx="14"/>
          </p:nvPr>
        </p:nvSpPr>
        <p:spPr>
          <a:xfrm>
            <a:off x="6745422" y="1857984"/>
            <a:ext cx="4784001" cy="4014331"/>
          </a:xfrm>
        </p:spPr>
        <p:txBody>
          <a:bodyPr/>
          <a:lstStyle>
            <a:lvl1pPr marL="0" indent="0">
              <a:buFontTx/>
              <a:buNone/>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5" name="Rektangel 4">
            <a:extLst>
              <a:ext uri="{FF2B5EF4-FFF2-40B4-BE49-F238E27FC236}">
                <a16:creationId xmlns:a16="http://schemas.microsoft.com/office/drawing/2014/main" id="{FFBE69FD-15FD-4536-A714-DFC9B6AF903D}"/>
              </a:ext>
            </a:extLst>
          </p:cNvPr>
          <p:cNvSpPr/>
          <p:nvPr userDrawn="1"/>
        </p:nvSpPr>
        <p:spPr>
          <a:xfrm>
            <a:off x="0" y="0"/>
            <a:ext cx="662577" cy="6858000"/>
          </a:xfrm>
          <a:prstGeom prst="rect">
            <a:avLst/>
          </a:prstGeom>
          <a:solidFill>
            <a:srgbClr val="C1E6FB"/>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371781583"/>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vå spalter + Bord - MELLANROSA">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1408569" y="1027305"/>
            <a:ext cx="4784001" cy="495629"/>
          </a:xfrm>
        </p:spPr>
        <p:txBody>
          <a:bodyPr/>
          <a:lstStyle>
            <a:lvl1pPr>
              <a:defRPr>
                <a:solidFill>
                  <a:srgbClr val="18185C"/>
                </a:solidFill>
              </a:defRPr>
            </a:lvl1pPr>
          </a:lstStyle>
          <a:p>
            <a:r>
              <a:rPr lang="sv-SE"/>
              <a:t>Enradig sidrubrik</a:t>
            </a:r>
          </a:p>
        </p:txBody>
      </p:sp>
      <p:sp>
        <p:nvSpPr>
          <p:cNvPr id="3" name="Platshållare för innehåll 2"/>
          <p:cNvSpPr>
            <a:spLocks noGrp="1"/>
          </p:cNvSpPr>
          <p:nvPr>
            <p:ph idx="1"/>
          </p:nvPr>
        </p:nvSpPr>
        <p:spPr>
          <a:xfrm>
            <a:off x="1408569" y="1857984"/>
            <a:ext cx="4784001" cy="4014332"/>
          </a:xfrm>
        </p:spPr>
        <p:txBody>
          <a:bodyPr/>
          <a:lstStyle>
            <a:lvl1pPr marL="0" indent="0">
              <a:buFontTx/>
              <a:buNone/>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12" name="Platshållare för innehåll 2">
            <a:extLst>
              <a:ext uri="{FF2B5EF4-FFF2-40B4-BE49-F238E27FC236}">
                <a16:creationId xmlns:a16="http://schemas.microsoft.com/office/drawing/2014/main" id="{1F259E00-EFC7-4808-92F0-1C8D44ED7C22}"/>
              </a:ext>
            </a:extLst>
          </p:cNvPr>
          <p:cNvSpPr>
            <a:spLocks noGrp="1"/>
          </p:cNvSpPr>
          <p:nvPr>
            <p:ph idx="14"/>
          </p:nvPr>
        </p:nvSpPr>
        <p:spPr>
          <a:xfrm>
            <a:off x="6745422" y="1857984"/>
            <a:ext cx="4784001" cy="4014331"/>
          </a:xfrm>
        </p:spPr>
        <p:txBody>
          <a:bodyPr/>
          <a:lstStyle>
            <a:lvl1pPr marL="0" indent="0">
              <a:buFontTx/>
              <a:buNone/>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Rektangel 4">
            <a:extLst>
              <a:ext uri="{FF2B5EF4-FFF2-40B4-BE49-F238E27FC236}">
                <a16:creationId xmlns:a16="http://schemas.microsoft.com/office/drawing/2014/main" id="{FFBE69FD-15FD-4536-A714-DFC9B6AF903D}"/>
              </a:ext>
            </a:extLst>
          </p:cNvPr>
          <p:cNvSpPr/>
          <p:nvPr userDrawn="1"/>
        </p:nvSpPr>
        <p:spPr>
          <a:xfrm>
            <a:off x="0" y="0"/>
            <a:ext cx="662577" cy="6858000"/>
          </a:xfrm>
          <a:prstGeom prst="rect">
            <a:avLst/>
          </a:prstGeom>
          <a:solidFill>
            <a:srgbClr val="E279A4"/>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4044659698"/>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cSld name="Två innehållsdel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endParaRPr lang="en-US"/>
          </a:p>
        </p:txBody>
      </p:sp>
      <p:sp>
        <p:nvSpPr>
          <p:cNvPr id="3" name="Content Placeholder 2"/>
          <p:cNvSpPr>
            <a:spLocks noGrp="1"/>
          </p:cNvSpPr>
          <p:nvPr>
            <p:ph sz="half" idx="1"/>
          </p:nvPr>
        </p:nvSpPr>
        <p:spPr>
          <a:xfrm>
            <a:off x="719403" y="1772816"/>
            <a:ext cx="5280000" cy="4176464"/>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Content Placeholder 3"/>
          <p:cNvSpPr>
            <a:spLocks noGrp="1"/>
          </p:cNvSpPr>
          <p:nvPr>
            <p:ph sz="half" idx="2"/>
          </p:nvPr>
        </p:nvSpPr>
        <p:spPr>
          <a:xfrm>
            <a:off x="6193060" y="1772816"/>
            <a:ext cx="5280000" cy="4176464"/>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5" name="Date Placeholder 4"/>
          <p:cNvSpPr>
            <a:spLocks noGrp="1"/>
          </p:cNvSpPr>
          <p:nvPr>
            <p:ph type="dt" sz="half" idx="10"/>
          </p:nvPr>
        </p:nvSpPr>
        <p:spPr/>
        <p:txBody>
          <a:bodyPr/>
          <a:lstStyle/>
          <a:p>
            <a:fld id="{78741E12-CC10-49C1-8024-642781931FB1}" type="datetimeFigureOut">
              <a:rPr lang="sv-SE" smtClean="0"/>
              <a:t>2023-09-18</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096EF9EC-098F-4CEF-97A4-A233AFC6125F}" type="slidenum">
              <a:rPr lang="sv-SE" smtClean="0"/>
              <a:t>‹#›</a:t>
            </a:fld>
            <a:endParaRPr lang="sv-SE"/>
          </a:p>
        </p:txBody>
      </p:sp>
    </p:spTree>
    <p:extLst>
      <p:ext uri="{BB962C8B-B14F-4D97-AF65-F5344CB8AC3E}">
        <p14:creationId xmlns:p14="http://schemas.microsoft.com/office/powerpoint/2010/main" val="42294788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ti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4" Type="http://schemas.openxmlformats.org/officeDocument/2006/relationships/image" Target="../media/image1.tif"/></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7.xml"/><Relationship Id="rId1" Type="http://schemas.openxmlformats.org/officeDocument/2006/relationships/slideLayout" Target="../slideLayouts/slideLayout16.xml"/><Relationship Id="rId4" Type="http://schemas.openxmlformats.org/officeDocument/2006/relationships/image" Target="../media/image1.tif"/></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image" Target="../media/image1.tif"/><Relationship Id="rId5" Type="http://schemas.openxmlformats.org/officeDocument/2006/relationships/slideLayout" Target="../slideLayouts/slideLayout22.xml"/><Relationship Id="rId10" Type="http://schemas.openxmlformats.org/officeDocument/2006/relationships/theme" Target="../theme/theme4.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9.xml"/><Relationship Id="rId7" Type="http://schemas.openxmlformats.org/officeDocument/2006/relationships/image" Target="../media/image1.tif"/><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theme" Target="../theme/theme5.xml"/><Relationship Id="rId5" Type="http://schemas.openxmlformats.org/officeDocument/2006/relationships/slideLayout" Target="../slideLayouts/slideLayout31.xml"/><Relationship Id="rId4" Type="http://schemas.openxmlformats.org/officeDocument/2006/relationships/slideLayout" Target="../slideLayouts/slideLayout3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2" Type="http://schemas.openxmlformats.org/officeDocument/2006/relationships/slideLayout" Target="../slideLayouts/slideLayout33.xml"/><Relationship Id="rId16" Type="http://schemas.openxmlformats.org/officeDocument/2006/relationships/image" Target="../media/image2.emf"/><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5" Type="http://schemas.openxmlformats.org/officeDocument/2006/relationships/theme" Target="../theme/theme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1408569" y="962652"/>
            <a:ext cx="9265468" cy="1325563"/>
          </a:xfrm>
          <a:prstGeom prst="rect">
            <a:avLst/>
          </a:prstGeom>
        </p:spPr>
        <p:txBody>
          <a:bodyPr vert="horz" lIns="91440" tIns="45720" rIns="91440" bIns="45720" rtlCol="0" anchor="b" anchorCtr="0">
            <a:noAutofit/>
          </a:bodyPr>
          <a:lstStyle/>
          <a:p>
            <a:r>
              <a:rPr lang="sv-SE"/>
              <a:t>Klicka här för att ändra format</a:t>
            </a:r>
          </a:p>
        </p:txBody>
      </p:sp>
      <p:sp>
        <p:nvSpPr>
          <p:cNvPr id="3" name="Platshållare för text 2"/>
          <p:cNvSpPr>
            <a:spLocks noGrp="1"/>
          </p:cNvSpPr>
          <p:nvPr>
            <p:ph type="body" idx="1"/>
          </p:nvPr>
        </p:nvSpPr>
        <p:spPr>
          <a:xfrm>
            <a:off x="1408569" y="2357908"/>
            <a:ext cx="9265468" cy="3592041"/>
          </a:xfrm>
          <a:prstGeom prst="rect">
            <a:avLst/>
          </a:prstGeom>
        </p:spPr>
        <p:txBody>
          <a:bodyPr vert="horz" lIns="91440" tIns="45720" rIns="91440" bIns="45720" rtlCol="0">
            <a:no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4" name="Picture 3" descr="ST_rgb_ny.tif"/>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1263257" y="5949949"/>
            <a:ext cx="540915" cy="539999"/>
          </a:xfrm>
          <a:prstGeom prst="rect">
            <a:avLst/>
          </a:prstGeom>
        </p:spPr>
      </p:pic>
    </p:spTree>
    <p:extLst>
      <p:ext uri="{BB962C8B-B14F-4D97-AF65-F5344CB8AC3E}">
        <p14:creationId xmlns:p14="http://schemas.microsoft.com/office/powerpoint/2010/main" val="2056779947"/>
      </p:ext>
    </p:extLst>
  </p:cSld>
  <p:clrMap bg1="lt1" tx1="dk1" bg2="lt2" tx2="dk2" accent1="accent1" accent2="accent2" accent3="accent3" accent4="accent4" accent5="accent5" accent6="accent6" hlink="hlink" folHlink="folHlink"/>
  <p:sldLayoutIdLst>
    <p:sldLayoutId id="2147483700" r:id="rId1"/>
    <p:sldLayoutId id="2147483705" r:id="rId2"/>
    <p:sldLayoutId id="2147483708" r:id="rId3"/>
    <p:sldLayoutId id="2147483735" r:id="rId4"/>
    <p:sldLayoutId id="2147483736" r:id="rId5"/>
    <p:sldLayoutId id="2147483742" r:id="rId6"/>
    <p:sldLayoutId id="2147483743" r:id="rId7"/>
    <p:sldLayoutId id="2147483747" r:id="rId8"/>
    <p:sldLayoutId id="2147483749" r:id="rId9"/>
    <p:sldLayoutId id="2147483750" r:id="rId10"/>
    <p:sldLayoutId id="2147483752" r:id="rId11"/>
    <p:sldLayoutId id="2147483753" r:id="rId12"/>
    <p:sldLayoutId id="2147483754" r:id="rId13"/>
  </p:sldLayoutIdLst>
  <p:hf hdr="0"/>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361950" indent="-361950" algn="l" defTabSz="914400" rtl="0" eaLnBrk="1" latinLnBrk="0" hangingPunct="1">
        <a:lnSpc>
          <a:spcPct val="100000"/>
        </a:lnSpc>
        <a:spcBef>
          <a:spcPts val="1200"/>
        </a:spcBef>
        <a:buFont typeface="Arial"/>
        <a:buChar char="•"/>
        <a:defRPr sz="2600" kern="1200">
          <a:solidFill>
            <a:schemeClr val="tx1"/>
          </a:solidFill>
          <a:latin typeface="+mn-lt"/>
          <a:ea typeface="+mn-ea"/>
          <a:cs typeface="+mn-cs"/>
        </a:defRPr>
      </a:lvl1pPr>
      <a:lvl2pPr marL="760413" indent="-334963" algn="l" defTabSz="914400" rtl="0" eaLnBrk="1" latinLnBrk="0" hangingPunct="1">
        <a:lnSpc>
          <a:spcPct val="95000"/>
        </a:lnSpc>
        <a:spcBef>
          <a:spcPts val="600"/>
        </a:spcBef>
        <a:buFont typeface="Arial" panose="020B0604020202020204" pitchFamily="34" charset="0"/>
        <a:buChar char="−"/>
        <a:defRPr sz="2400" kern="1200">
          <a:solidFill>
            <a:schemeClr val="tx1"/>
          </a:solidFill>
          <a:latin typeface="+mn-lt"/>
          <a:ea typeface="+mn-ea"/>
          <a:cs typeface="+mn-cs"/>
        </a:defRPr>
      </a:lvl2pPr>
      <a:lvl3pPr marL="1041400" indent="-244475" algn="l" defTabSz="914400" rtl="0" eaLnBrk="1" latinLnBrk="0" hangingPunct="1">
        <a:lnSpc>
          <a:spcPct val="95000"/>
        </a:lnSpc>
        <a:spcBef>
          <a:spcPts val="600"/>
        </a:spcBef>
        <a:buFont typeface="Arial"/>
        <a:buChar char="•"/>
        <a:defRPr sz="2000" kern="1200">
          <a:solidFill>
            <a:schemeClr val="tx1"/>
          </a:solidFill>
          <a:latin typeface="+mn-lt"/>
          <a:ea typeface="+mn-ea"/>
          <a:cs typeface="+mn-cs"/>
        </a:defRPr>
      </a:lvl3pPr>
      <a:lvl4pPr marL="1393825" indent="-298450" algn="l" defTabSz="914400" rtl="0" eaLnBrk="1" latinLnBrk="0" hangingPunct="1">
        <a:lnSpc>
          <a:spcPct val="95000"/>
        </a:lnSpc>
        <a:spcBef>
          <a:spcPts val="600"/>
        </a:spcBef>
        <a:buFont typeface="Arial" panose="020B0604020202020204" pitchFamily="34" charset="0"/>
        <a:buChar char="−"/>
        <a:defRPr sz="1800" kern="1200">
          <a:solidFill>
            <a:schemeClr val="tx1"/>
          </a:solidFill>
          <a:latin typeface="+mn-lt"/>
          <a:ea typeface="+mn-ea"/>
          <a:cs typeface="+mn-cs"/>
        </a:defRPr>
      </a:lvl4pPr>
      <a:lvl5pPr marL="1638300" indent="-198438" algn="l" defTabSz="914400" rtl="0" eaLnBrk="1" latinLnBrk="0" hangingPunct="1">
        <a:lnSpc>
          <a:spcPct val="95000"/>
        </a:lnSpc>
        <a:spcBef>
          <a:spcPts val="6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1408569" y="962652"/>
            <a:ext cx="9265468" cy="1325563"/>
          </a:xfrm>
          <a:prstGeom prst="rect">
            <a:avLst/>
          </a:prstGeom>
        </p:spPr>
        <p:txBody>
          <a:bodyPr vert="horz" lIns="91440" tIns="45720" rIns="91440" bIns="45720" rtlCol="0" anchor="b" anchorCtr="0">
            <a:noAutofit/>
          </a:bodyPr>
          <a:lstStyle/>
          <a:p>
            <a:r>
              <a:rPr lang="sv-SE"/>
              <a:t>Klicka här för att ändra format</a:t>
            </a:r>
          </a:p>
        </p:txBody>
      </p:sp>
      <p:sp>
        <p:nvSpPr>
          <p:cNvPr id="3" name="Platshållare för text 2"/>
          <p:cNvSpPr>
            <a:spLocks noGrp="1"/>
          </p:cNvSpPr>
          <p:nvPr>
            <p:ph type="body" idx="1"/>
          </p:nvPr>
        </p:nvSpPr>
        <p:spPr>
          <a:xfrm>
            <a:off x="1408569" y="2357908"/>
            <a:ext cx="9265468" cy="3592041"/>
          </a:xfrm>
          <a:prstGeom prst="rect">
            <a:avLst/>
          </a:prstGeom>
        </p:spPr>
        <p:txBody>
          <a:bodyPr vert="horz" lIns="91440" tIns="45720" rIns="91440" bIns="45720" rtlCol="0">
            <a:no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8" name="Picture 7" descr="ST_rgb_ny.tif"/>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263257" y="5949949"/>
            <a:ext cx="540915" cy="539999"/>
          </a:xfrm>
          <a:prstGeom prst="rect">
            <a:avLst/>
          </a:prstGeom>
        </p:spPr>
      </p:pic>
    </p:spTree>
    <p:extLst>
      <p:ext uri="{BB962C8B-B14F-4D97-AF65-F5344CB8AC3E}">
        <p14:creationId xmlns:p14="http://schemas.microsoft.com/office/powerpoint/2010/main" val="2009188558"/>
      </p:ext>
    </p:extLst>
  </p:cSld>
  <p:clrMap bg1="lt1" tx1="dk1" bg2="lt2" tx2="dk2" accent1="accent1" accent2="accent2" accent3="accent3" accent4="accent4" accent5="accent5" accent6="accent6" hlink="hlink" folHlink="folHlink"/>
  <p:sldLayoutIdLst>
    <p:sldLayoutId id="2147483661" r:id="rId1"/>
    <p:sldLayoutId id="2147483663" r:id="rId2"/>
  </p:sldLayoutIdLst>
  <p:hf hdr="0"/>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361950" indent="-361950" algn="l" defTabSz="914400" rtl="0" eaLnBrk="1" latinLnBrk="0" hangingPunct="1">
        <a:lnSpc>
          <a:spcPct val="100000"/>
        </a:lnSpc>
        <a:spcBef>
          <a:spcPts val="1200"/>
        </a:spcBef>
        <a:buFont typeface="Arial"/>
        <a:buChar char="•"/>
        <a:defRPr sz="2600" kern="1200">
          <a:solidFill>
            <a:schemeClr val="tx1"/>
          </a:solidFill>
          <a:latin typeface="+mn-lt"/>
          <a:ea typeface="+mn-ea"/>
          <a:cs typeface="+mn-cs"/>
        </a:defRPr>
      </a:lvl1pPr>
      <a:lvl2pPr marL="760413" indent="-334963" algn="l" defTabSz="914400" rtl="0" eaLnBrk="1" latinLnBrk="0" hangingPunct="1">
        <a:lnSpc>
          <a:spcPct val="95000"/>
        </a:lnSpc>
        <a:spcBef>
          <a:spcPts val="600"/>
        </a:spcBef>
        <a:buFont typeface="Arial" panose="020B0604020202020204" pitchFamily="34" charset="0"/>
        <a:buChar char="−"/>
        <a:defRPr sz="2400" kern="1200">
          <a:solidFill>
            <a:schemeClr val="tx1"/>
          </a:solidFill>
          <a:latin typeface="+mn-lt"/>
          <a:ea typeface="+mn-ea"/>
          <a:cs typeface="+mn-cs"/>
        </a:defRPr>
      </a:lvl2pPr>
      <a:lvl3pPr marL="1041400" indent="-244475" algn="l" defTabSz="914400" rtl="0" eaLnBrk="1" latinLnBrk="0" hangingPunct="1">
        <a:lnSpc>
          <a:spcPct val="95000"/>
        </a:lnSpc>
        <a:spcBef>
          <a:spcPts val="600"/>
        </a:spcBef>
        <a:buFont typeface="Arial"/>
        <a:buChar char="•"/>
        <a:defRPr sz="2000" kern="1200">
          <a:solidFill>
            <a:schemeClr val="tx1"/>
          </a:solidFill>
          <a:latin typeface="+mn-lt"/>
          <a:ea typeface="+mn-ea"/>
          <a:cs typeface="+mn-cs"/>
        </a:defRPr>
      </a:lvl3pPr>
      <a:lvl4pPr marL="1393825" indent="-298450" algn="l" defTabSz="914400" rtl="0" eaLnBrk="1" latinLnBrk="0" hangingPunct="1">
        <a:lnSpc>
          <a:spcPct val="95000"/>
        </a:lnSpc>
        <a:spcBef>
          <a:spcPts val="600"/>
        </a:spcBef>
        <a:buFont typeface="Arial" panose="020B0604020202020204" pitchFamily="34" charset="0"/>
        <a:buChar char="−"/>
        <a:defRPr sz="1800" kern="1200">
          <a:solidFill>
            <a:schemeClr val="tx1"/>
          </a:solidFill>
          <a:latin typeface="+mn-lt"/>
          <a:ea typeface="+mn-ea"/>
          <a:cs typeface="+mn-cs"/>
        </a:defRPr>
      </a:lvl4pPr>
      <a:lvl5pPr marL="1638300" indent="-198438" algn="l" defTabSz="914400" rtl="0" eaLnBrk="1" latinLnBrk="0" hangingPunct="1">
        <a:lnSpc>
          <a:spcPct val="95000"/>
        </a:lnSpc>
        <a:spcBef>
          <a:spcPts val="6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1408569" y="962652"/>
            <a:ext cx="9265468" cy="1325563"/>
          </a:xfrm>
          <a:prstGeom prst="rect">
            <a:avLst/>
          </a:prstGeom>
        </p:spPr>
        <p:txBody>
          <a:bodyPr vert="horz" lIns="91440" tIns="45720" rIns="91440" bIns="45720" rtlCol="0" anchor="b" anchorCtr="0">
            <a:noAutofit/>
          </a:bodyPr>
          <a:lstStyle/>
          <a:p>
            <a:r>
              <a:rPr lang="sv-SE"/>
              <a:t>Klicka här för att ändra format</a:t>
            </a:r>
          </a:p>
        </p:txBody>
      </p:sp>
      <p:sp>
        <p:nvSpPr>
          <p:cNvPr id="3" name="Platshållare för text 2"/>
          <p:cNvSpPr>
            <a:spLocks noGrp="1"/>
          </p:cNvSpPr>
          <p:nvPr>
            <p:ph type="body" idx="1"/>
          </p:nvPr>
        </p:nvSpPr>
        <p:spPr>
          <a:xfrm>
            <a:off x="1408569" y="2357908"/>
            <a:ext cx="9265468" cy="3592041"/>
          </a:xfrm>
          <a:prstGeom prst="rect">
            <a:avLst/>
          </a:prstGeom>
        </p:spPr>
        <p:txBody>
          <a:bodyPr vert="horz" lIns="91440" tIns="45720" rIns="91440" bIns="45720" rtlCol="0">
            <a:no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8" name="Picture 7" descr="ST_rgb_ny.tif"/>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263257" y="5949949"/>
            <a:ext cx="540915" cy="539999"/>
          </a:xfrm>
          <a:prstGeom prst="rect">
            <a:avLst/>
          </a:prstGeom>
        </p:spPr>
      </p:pic>
    </p:spTree>
    <p:extLst>
      <p:ext uri="{BB962C8B-B14F-4D97-AF65-F5344CB8AC3E}">
        <p14:creationId xmlns:p14="http://schemas.microsoft.com/office/powerpoint/2010/main" val="1396870220"/>
      </p:ext>
    </p:extLst>
  </p:cSld>
  <p:clrMap bg1="lt1" tx1="dk1" bg2="lt2" tx2="dk2" accent1="accent1" accent2="accent2" accent3="accent3" accent4="accent4" accent5="accent5" accent6="accent6" hlink="hlink" folHlink="folHlink"/>
  <p:sldLayoutIdLst>
    <p:sldLayoutId id="2147483695" r:id="rId1"/>
    <p:sldLayoutId id="2147483697" r:id="rId2"/>
  </p:sldLayoutIdLst>
  <p:hf hdr="0"/>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361950" indent="-361950" algn="l" defTabSz="914400" rtl="0" eaLnBrk="1" latinLnBrk="0" hangingPunct="1">
        <a:lnSpc>
          <a:spcPct val="100000"/>
        </a:lnSpc>
        <a:spcBef>
          <a:spcPts val="1200"/>
        </a:spcBef>
        <a:buFont typeface="Arial"/>
        <a:buChar char="•"/>
        <a:defRPr sz="2600" kern="1200">
          <a:solidFill>
            <a:schemeClr val="tx1"/>
          </a:solidFill>
          <a:latin typeface="+mn-lt"/>
          <a:ea typeface="+mn-ea"/>
          <a:cs typeface="+mn-cs"/>
        </a:defRPr>
      </a:lvl1pPr>
      <a:lvl2pPr marL="760413" indent="-334963" algn="l" defTabSz="914400" rtl="0" eaLnBrk="1" latinLnBrk="0" hangingPunct="1">
        <a:lnSpc>
          <a:spcPct val="95000"/>
        </a:lnSpc>
        <a:spcBef>
          <a:spcPts val="600"/>
        </a:spcBef>
        <a:buFont typeface="Arial" panose="020B0604020202020204" pitchFamily="34" charset="0"/>
        <a:buChar char="−"/>
        <a:defRPr sz="2400" kern="1200">
          <a:solidFill>
            <a:schemeClr val="tx1"/>
          </a:solidFill>
          <a:latin typeface="+mn-lt"/>
          <a:ea typeface="+mn-ea"/>
          <a:cs typeface="+mn-cs"/>
        </a:defRPr>
      </a:lvl2pPr>
      <a:lvl3pPr marL="1041400" indent="-244475" algn="l" defTabSz="914400" rtl="0" eaLnBrk="1" latinLnBrk="0" hangingPunct="1">
        <a:lnSpc>
          <a:spcPct val="95000"/>
        </a:lnSpc>
        <a:spcBef>
          <a:spcPts val="600"/>
        </a:spcBef>
        <a:buFont typeface="Arial"/>
        <a:buChar char="•"/>
        <a:defRPr sz="2000" kern="1200">
          <a:solidFill>
            <a:schemeClr val="tx1"/>
          </a:solidFill>
          <a:latin typeface="+mn-lt"/>
          <a:ea typeface="+mn-ea"/>
          <a:cs typeface="+mn-cs"/>
        </a:defRPr>
      </a:lvl3pPr>
      <a:lvl4pPr marL="1393825" indent="-298450" algn="l" defTabSz="914400" rtl="0" eaLnBrk="1" latinLnBrk="0" hangingPunct="1">
        <a:lnSpc>
          <a:spcPct val="95000"/>
        </a:lnSpc>
        <a:spcBef>
          <a:spcPts val="600"/>
        </a:spcBef>
        <a:buFont typeface="Arial" panose="020B0604020202020204" pitchFamily="34" charset="0"/>
        <a:buChar char="−"/>
        <a:defRPr sz="1800" kern="1200">
          <a:solidFill>
            <a:schemeClr val="tx1"/>
          </a:solidFill>
          <a:latin typeface="+mn-lt"/>
          <a:ea typeface="+mn-ea"/>
          <a:cs typeface="+mn-cs"/>
        </a:defRPr>
      </a:lvl4pPr>
      <a:lvl5pPr marL="1638300" indent="-198438" algn="l" defTabSz="914400" rtl="0" eaLnBrk="1" latinLnBrk="0" hangingPunct="1">
        <a:lnSpc>
          <a:spcPct val="95000"/>
        </a:lnSpc>
        <a:spcBef>
          <a:spcPts val="6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1408569" y="962652"/>
            <a:ext cx="9265468" cy="1325563"/>
          </a:xfrm>
          <a:prstGeom prst="rect">
            <a:avLst/>
          </a:prstGeom>
        </p:spPr>
        <p:txBody>
          <a:bodyPr vert="horz" lIns="91440" tIns="45720" rIns="91440" bIns="45720" rtlCol="0" anchor="b" anchorCtr="0">
            <a:noAutofit/>
          </a:bodyPr>
          <a:lstStyle/>
          <a:p>
            <a:r>
              <a:rPr lang="sv-SE"/>
              <a:t>Klicka här för att ändra format</a:t>
            </a:r>
          </a:p>
        </p:txBody>
      </p:sp>
      <p:sp>
        <p:nvSpPr>
          <p:cNvPr id="3" name="Platshållare för text 2"/>
          <p:cNvSpPr>
            <a:spLocks noGrp="1"/>
          </p:cNvSpPr>
          <p:nvPr>
            <p:ph type="body" idx="1"/>
          </p:nvPr>
        </p:nvSpPr>
        <p:spPr>
          <a:xfrm>
            <a:off x="1408569" y="2357908"/>
            <a:ext cx="9265468" cy="3592041"/>
          </a:xfrm>
          <a:prstGeom prst="rect">
            <a:avLst/>
          </a:prstGeom>
        </p:spPr>
        <p:txBody>
          <a:bodyPr vert="horz" lIns="91440" tIns="45720" rIns="91440" bIns="45720" rtlCol="0">
            <a:no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8" name="Picture 7" descr="ST_rgb_ny.tif"/>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1263257" y="5949949"/>
            <a:ext cx="540915" cy="539999"/>
          </a:xfrm>
          <a:prstGeom prst="rect">
            <a:avLst/>
          </a:prstGeom>
        </p:spPr>
      </p:pic>
    </p:spTree>
    <p:extLst>
      <p:ext uri="{BB962C8B-B14F-4D97-AF65-F5344CB8AC3E}">
        <p14:creationId xmlns:p14="http://schemas.microsoft.com/office/powerpoint/2010/main" val="2691368980"/>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706" r:id="rId5"/>
    <p:sldLayoutId id="2147483709" r:id="rId6"/>
    <p:sldLayoutId id="2147483711" r:id="rId7"/>
    <p:sldLayoutId id="2147483738" r:id="rId8"/>
    <p:sldLayoutId id="2147483755" r:id="rId9"/>
  </p:sldLayoutIdLst>
  <p:hf hdr="0"/>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361950" indent="-361950" algn="l" defTabSz="914400" rtl="0" eaLnBrk="1" latinLnBrk="0" hangingPunct="1">
        <a:lnSpc>
          <a:spcPct val="100000"/>
        </a:lnSpc>
        <a:spcBef>
          <a:spcPts val="1200"/>
        </a:spcBef>
        <a:buFont typeface="Arial"/>
        <a:buChar char="•"/>
        <a:defRPr sz="2600" kern="1200">
          <a:solidFill>
            <a:schemeClr val="tx1"/>
          </a:solidFill>
          <a:latin typeface="+mn-lt"/>
          <a:ea typeface="+mn-ea"/>
          <a:cs typeface="+mn-cs"/>
        </a:defRPr>
      </a:lvl1pPr>
      <a:lvl2pPr marL="760413" indent="-334963" algn="l" defTabSz="914400" rtl="0" eaLnBrk="1" latinLnBrk="0" hangingPunct="1">
        <a:lnSpc>
          <a:spcPct val="95000"/>
        </a:lnSpc>
        <a:spcBef>
          <a:spcPts val="600"/>
        </a:spcBef>
        <a:buFont typeface="Arial" panose="020B0604020202020204" pitchFamily="34" charset="0"/>
        <a:buChar char="−"/>
        <a:defRPr sz="2400" kern="1200">
          <a:solidFill>
            <a:schemeClr val="tx1"/>
          </a:solidFill>
          <a:latin typeface="+mn-lt"/>
          <a:ea typeface="+mn-ea"/>
          <a:cs typeface="+mn-cs"/>
        </a:defRPr>
      </a:lvl2pPr>
      <a:lvl3pPr marL="1041400" indent="-244475" algn="l" defTabSz="914400" rtl="0" eaLnBrk="1" latinLnBrk="0" hangingPunct="1">
        <a:lnSpc>
          <a:spcPct val="95000"/>
        </a:lnSpc>
        <a:spcBef>
          <a:spcPts val="600"/>
        </a:spcBef>
        <a:buFont typeface="Arial"/>
        <a:buChar char="•"/>
        <a:defRPr sz="2000" kern="1200">
          <a:solidFill>
            <a:schemeClr val="tx1"/>
          </a:solidFill>
          <a:latin typeface="+mn-lt"/>
          <a:ea typeface="+mn-ea"/>
          <a:cs typeface="+mn-cs"/>
        </a:defRPr>
      </a:lvl3pPr>
      <a:lvl4pPr marL="1393825" indent="-298450" algn="l" defTabSz="914400" rtl="0" eaLnBrk="1" latinLnBrk="0" hangingPunct="1">
        <a:lnSpc>
          <a:spcPct val="95000"/>
        </a:lnSpc>
        <a:spcBef>
          <a:spcPts val="600"/>
        </a:spcBef>
        <a:buFont typeface="Arial" panose="020B0604020202020204" pitchFamily="34" charset="0"/>
        <a:buChar char="−"/>
        <a:defRPr sz="1800" kern="1200">
          <a:solidFill>
            <a:schemeClr val="tx1"/>
          </a:solidFill>
          <a:latin typeface="+mn-lt"/>
          <a:ea typeface="+mn-ea"/>
          <a:cs typeface="+mn-cs"/>
        </a:defRPr>
      </a:lvl4pPr>
      <a:lvl5pPr marL="1638300" indent="-198438" algn="l" defTabSz="914400" rtl="0" eaLnBrk="1" latinLnBrk="0" hangingPunct="1">
        <a:lnSpc>
          <a:spcPct val="95000"/>
        </a:lnSpc>
        <a:spcBef>
          <a:spcPts val="6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1408569" y="962652"/>
            <a:ext cx="9265468" cy="1325563"/>
          </a:xfrm>
          <a:prstGeom prst="rect">
            <a:avLst/>
          </a:prstGeom>
        </p:spPr>
        <p:txBody>
          <a:bodyPr vert="horz" lIns="91440" tIns="45720" rIns="91440" bIns="45720" rtlCol="0" anchor="b" anchorCtr="0">
            <a:noAutofit/>
          </a:bodyPr>
          <a:lstStyle/>
          <a:p>
            <a:r>
              <a:rPr lang="sv-SE"/>
              <a:t>Klicka här för att ändra format</a:t>
            </a:r>
          </a:p>
        </p:txBody>
      </p:sp>
      <p:sp>
        <p:nvSpPr>
          <p:cNvPr id="3" name="Platshållare för text 2"/>
          <p:cNvSpPr>
            <a:spLocks noGrp="1"/>
          </p:cNvSpPr>
          <p:nvPr>
            <p:ph type="body" idx="1"/>
          </p:nvPr>
        </p:nvSpPr>
        <p:spPr>
          <a:xfrm>
            <a:off x="1408569" y="2357908"/>
            <a:ext cx="9265468" cy="3592041"/>
          </a:xfrm>
          <a:prstGeom prst="rect">
            <a:avLst/>
          </a:prstGeom>
        </p:spPr>
        <p:txBody>
          <a:bodyPr vert="horz" lIns="91440" tIns="45720" rIns="91440" bIns="45720" rtlCol="0">
            <a:no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9" name="Picture 8" descr="ST_rgb_ny.tif"/>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1263257" y="5949949"/>
            <a:ext cx="540915" cy="539999"/>
          </a:xfrm>
          <a:prstGeom prst="rect">
            <a:avLst/>
          </a:prstGeom>
        </p:spPr>
      </p:pic>
    </p:spTree>
    <p:extLst>
      <p:ext uri="{BB962C8B-B14F-4D97-AF65-F5344CB8AC3E}">
        <p14:creationId xmlns:p14="http://schemas.microsoft.com/office/powerpoint/2010/main" val="1939141906"/>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707" r:id="rId5"/>
  </p:sldLayoutIdLst>
  <p:hf hdr="0"/>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361950" indent="-361950" algn="l" defTabSz="914400" rtl="0" eaLnBrk="1" latinLnBrk="0" hangingPunct="1">
        <a:lnSpc>
          <a:spcPct val="100000"/>
        </a:lnSpc>
        <a:spcBef>
          <a:spcPts val="1200"/>
        </a:spcBef>
        <a:buFont typeface="Arial"/>
        <a:buChar char="•"/>
        <a:defRPr sz="2600" kern="1200">
          <a:solidFill>
            <a:schemeClr val="tx1"/>
          </a:solidFill>
          <a:latin typeface="+mn-lt"/>
          <a:ea typeface="+mn-ea"/>
          <a:cs typeface="+mn-cs"/>
        </a:defRPr>
      </a:lvl1pPr>
      <a:lvl2pPr marL="760413" indent="-334963" algn="l" defTabSz="914400" rtl="0" eaLnBrk="1" latinLnBrk="0" hangingPunct="1">
        <a:lnSpc>
          <a:spcPct val="95000"/>
        </a:lnSpc>
        <a:spcBef>
          <a:spcPts val="600"/>
        </a:spcBef>
        <a:buFont typeface="Arial" panose="020B0604020202020204" pitchFamily="34" charset="0"/>
        <a:buChar char="−"/>
        <a:defRPr sz="2400" kern="1200">
          <a:solidFill>
            <a:schemeClr val="tx1"/>
          </a:solidFill>
          <a:latin typeface="+mn-lt"/>
          <a:ea typeface="+mn-ea"/>
          <a:cs typeface="+mn-cs"/>
        </a:defRPr>
      </a:lvl2pPr>
      <a:lvl3pPr marL="1041400" indent="-244475" algn="l" defTabSz="914400" rtl="0" eaLnBrk="1" latinLnBrk="0" hangingPunct="1">
        <a:lnSpc>
          <a:spcPct val="95000"/>
        </a:lnSpc>
        <a:spcBef>
          <a:spcPts val="600"/>
        </a:spcBef>
        <a:buFont typeface="Arial"/>
        <a:buChar char="•"/>
        <a:defRPr sz="2000" kern="1200">
          <a:solidFill>
            <a:schemeClr val="tx1"/>
          </a:solidFill>
          <a:latin typeface="+mn-lt"/>
          <a:ea typeface="+mn-ea"/>
          <a:cs typeface="+mn-cs"/>
        </a:defRPr>
      </a:lvl3pPr>
      <a:lvl4pPr marL="1393825" indent="-298450" algn="l" defTabSz="914400" rtl="0" eaLnBrk="1" latinLnBrk="0" hangingPunct="1">
        <a:lnSpc>
          <a:spcPct val="95000"/>
        </a:lnSpc>
        <a:spcBef>
          <a:spcPts val="600"/>
        </a:spcBef>
        <a:buFont typeface="Arial" panose="020B0604020202020204" pitchFamily="34" charset="0"/>
        <a:buChar char="−"/>
        <a:defRPr sz="1800" kern="1200">
          <a:solidFill>
            <a:schemeClr val="tx1"/>
          </a:solidFill>
          <a:latin typeface="+mn-lt"/>
          <a:ea typeface="+mn-ea"/>
          <a:cs typeface="+mn-cs"/>
        </a:defRPr>
      </a:lvl4pPr>
      <a:lvl5pPr marL="1638300" indent="-198438" algn="l" defTabSz="914400" rtl="0" eaLnBrk="1" latinLnBrk="0" hangingPunct="1">
        <a:lnSpc>
          <a:spcPct val="95000"/>
        </a:lnSpc>
        <a:spcBef>
          <a:spcPts val="6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19405" y="269394"/>
            <a:ext cx="10753195" cy="1224000"/>
          </a:xfrm>
          <a:prstGeom prst="rect">
            <a:avLst/>
          </a:prstGeom>
        </p:spPr>
        <p:txBody>
          <a:bodyPr vert="horz" lIns="91440" tIns="45720" rIns="91440" bIns="45720" rtlCol="0" anchor="ctr">
            <a:noAutofit/>
          </a:bodyPr>
          <a:lstStyle/>
          <a:p>
            <a:r>
              <a:rPr lang="sv-SE"/>
              <a:t>Klicka här för att ändra format</a:t>
            </a:r>
            <a:endParaRPr lang="en-US"/>
          </a:p>
        </p:txBody>
      </p:sp>
      <p:sp>
        <p:nvSpPr>
          <p:cNvPr id="3" name="Text Placeholder 2"/>
          <p:cNvSpPr>
            <a:spLocks noGrp="1"/>
          </p:cNvSpPr>
          <p:nvPr>
            <p:ph type="body" idx="1"/>
          </p:nvPr>
        </p:nvSpPr>
        <p:spPr>
          <a:xfrm>
            <a:off x="719405" y="1769473"/>
            <a:ext cx="10753195" cy="4220333"/>
          </a:xfrm>
          <a:prstGeom prst="rect">
            <a:avLst/>
          </a:prstGeom>
        </p:spPr>
        <p:txBody>
          <a:bodyPr vert="horz" lIns="91440" tIns="45720" rIns="91440" bIns="45720" rtlCol="0">
            <a:no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Date Placeholder 3"/>
          <p:cNvSpPr>
            <a:spLocks noGrp="1"/>
          </p:cNvSpPr>
          <p:nvPr>
            <p:ph type="dt" sz="half" idx="2"/>
          </p:nvPr>
        </p:nvSpPr>
        <p:spPr>
          <a:xfrm>
            <a:off x="719403" y="6137983"/>
            <a:ext cx="1440000" cy="244800"/>
          </a:xfrm>
          <a:prstGeom prst="rect">
            <a:avLst/>
          </a:prstGeom>
        </p:spPr>
        <p:txBody>
          <a:bodyPr vert="horz" lIns="91440" tIns="45720" rIns="91440" bIns="45720" rtlCol="0" anchor="ctr"/>
          <a:lstStyle>
            <a:lvl1pPr algn="l">
              <a:defRPr sz="675">
                <a:solidFill>
                  <a:schemeClr val="tx1">
                    <a:tint val="75000"/>
                  </a:schemeClr>
                </a:solidFill>
              </a:defRPr>
            </a:lvl1pPr>
          </a:lstStyle>
          <a:p>
            <a:fld id="{78741E12-CC10-49C1-8024-642781931FB1}" type="datetimeFigureOut">
              <a:rPr lang="sv-SE" smtClean="0"/>
              <a:t>2023-09-18</a:t>
            </a:fld>
            <a:endParaRPr lang="sv-SE"/>
          </a:p>
        </p:txBody>
      </p:sp>
      <p:sp>
        <p:nvSpPr>
          <p:cNvPr id="5" name="Footer Placeholder 4"/>
          <p:cNvSpPr>
            <a:spLocks noGrp="1"/>
          </p:cNvSpPr>
          <p:nvPr>
            <p:ph type="ftr" sz="quarter" idx="3"/>
          </p:nvPr>
        </p:nvSpPr>
        <p:spPr>
          <a:xfrm>
            <a:off x="2199863" y="6137983"/>
            <a:ext cx="8016000" cy="244800"/>
          </a:xfrm>
          <a:prstGeom prst="rect">
            <a:avLst/>
          </a:prstGeom>
        </p:spPr>
        <p:txBody>
          <a:bodyPr vert="horz" lIns="91440" tIns="45720" rIns="91440" bIns="45720" rtlCol="0" anchor="ctr"/>
          <a:lstStyle>
            <a:lvl1pPr algn="ctr">
              <a:defRPr sz="675">
                <a:solidFill>
                  <a:schemeClr val="tx1">
                    <a:tint val="75000"/>
                  </a:schemeClr>
                </a:solidFill>
              </a:defRPr>
            </a:lvl1pPr>
          </a:lstStyle>
          <a:p>
            <a:endParaRPr lang="sv-SE"/>
          </a:p>
        </p:txBody>
      </p:sp>
      <p:sp>
        <p:nvSpPr>
          <p:cNvPr id="6" name="Slide Number Placeholder 5"/>
          <p:cNvSpPr>
            <a:spLocks noGrp="1"/>
          </p:cNvSpPr>
          <p:nvPr>
            <p:ph type="sldNum" sz="quarter" idx="4"/>
          </p:nvPr>
        </p:nvSpPr>
        <p:spPr>
          <a:xfrm>
            <a:off x="10256323" y="6137983"/>
            <a:ext cx="1216276" cy="244800"/>
          </a:xfrm>
          <a:prstGeom prst="rect">
            <a:avLst/>
          </a:prstGeom>
        </p:spPr>
        <p:txBody>
          <a:bodyPr vert="horz" lIns="91440" tIns="45720" rIns="91440" bIns="45720" rtlCol="0" anchor="ctr"/>
          <a:lstStyle>
            <a:lvl1pPr algn="r">
              <a:defRPr sz="675">
                <a:solidFill>
                  <a:schemeClr val="tx1">
                    <a:tint val="75000"/>
                  </a:schemeClr>
                </a:solidFill>
              </a:defRPr>
            </a:lvl1pPr>
          </a:lstStyle>
          <a:p>
            <a:fld id="{096EF9EC-098F-4CEF-97A4-A233AFC6125F}" type="slidenum">
              <a:rPr lang="sv-SE" smtClean="0"/>
              <a:t>‹#›</a:t>
            </a:fld>
            <a:endParaRPr lang="sv-SE"/>
          </a:p>
        </p:txBody>
      </p:sp>
      <p:grpSp>
        <p:nvGrpSpPr>
          <p:cNvPr id="13" name="Grupp 12"/>
          <p:cNvGrpSpPr/>
          <p:nvPr userDrawn="1"/>
        </p:nvGrpSpPr>
        <p:grpSpPr>
          <a:xfrm>
            <a:off x="0" y="6398223"/>
            <a:ext cx="12192000" cy="486295"/>
            <a:chOff x="0" y="6398218"/>
            <a:chExt cx="9144000" cy="486295"/>
          </a:xfrm>
        </p:grpSpPr>
        <p:sp>
          <p:nvSpPr>
            <p:cNvPr id="7" name="Rektangel 6"/>
            <p:cNvSpPr/>
            <p:nvPr userDrawn="1"/>
          </p:nvSpPr>
          <p:spPr>
            <a:xfrm>
              <a:off x="0" y="6398218"/>
              <a:ext cx="9144000" cy="4862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Ins="180000" bIns="90000" rtlCol="0" anchor="b" anchorCtr="0"/>
            <a:lstStyle/>
            <a:p>
              <a:pPr algn="r"/>
              <a:endParaRPr lang="sv-SE" sz="1069" b="0"/>
            </a:p>
          </p:txBody>
        </p:sp>
        <p:pic>
          <p:nvPicPr>
            <p:cNvPr id="12" name="Bildobjekt 11"/>
            <p:cNvPicPr>
              <a:picLocks noChangeAspect="1"/>
            </p:cNvPicPr>
            <p:nvPr userDrawn="1"/>
          </p:nvPicPr>
          <p:blipFill>
            <a:blip r:embed="rId16"/>
            <a:stretch>
              <a:fillRect/>
            </a:stretch>
          </p:blipFill>
          <p:spPr>
            <a:xfrm>
              <a:off x="7086764" y="6570242"/>
              <a:ext cx="1908000" cy="190434"/>
            </a:xfrm>
            <a:prstGeom prst="rect">
              <a:avLst/>
            </a:prstGeom>
          </p:spPr>
        </p:pic>
      </p:grpSp>
    </p:spTree>
    <p:extLst>
      <p:ext uri="{BB962C8B-B14F-4D97-AF65-F5344CB8AC3E}">
        <p14:creationId xmlns:p14="http://schemas.microsoft.com/office/powerpoint/2010/main" val="1799107086"/>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7" r:id="rId10"/>
    <p:sldLayoutId id="2147483728" r:id="rId11"/>
    <p:sldLayoutId id="2147483729" r:id="rId12"/>
    <p:sldLayoutId id="2147483730" r:id="rId13"/>
    <p:sldLayoutId id="2147483731" r:id="rId14"/>
  </p:sldLayoutIdLst>
  <p:txStyles>
    <p:titleStyle>
      <a:lvl1pPr algn="l" defTabSz="514350" rtl="0" eaLnBrk="1" latinLnBrk="0" hangingPunct="1">
        <a:lnSpc>
          <a:spcPct val="90000"/>
        </a:lnSpc>
        <a:spcBef>
          <a:spcPct val="0"/>
        </a:spcBef>
        <a:buNone/>
        <a:defRPr sz="2475" b="1" kern="1200">
          <a:solidFill>
            <a:schemeClr val="accent1"/>
          </a:solidFill>
          <a:latin typeface="+mj-lt"/>
          <a:ea typeface="+mj-ea"/>
          <a:cs typeface="+mj-cs"/>
        </a:defRPr>
      </a:lvl1pPr>
    </p:titleStyle>
    <p:bodyStyle>
      <a:lvl1pPr marL="153591" indent="-153591" algn="l" defTabSz="514350" rtl="0" eaLnBrk="1" latinLnBrk="0" hangingPunct="1">
        <a:lnSpc>
          <a:spcPct val="90000"/>
        </a:lnSpc>
        <a:spcBef>
          <a:spcPts val="563"/>
        </a:spcBef>
        <a:buClr>
          <a:schemeClr val="accent3"/>
        </a:buClr>
        <a:buFont typeface="Arial" panose="020B0604020202020204" pitchFamily="34" charset="0"/>
        <a:buChar char="•"/>
        <a:defRPr sz="1350" b="0" kern="1200">
          <a:solidFill>
            <a:schemeClr val="tx1"/>
          </a:solidFill>
          <a:latin typeface="+mn-lt"/>
          <a:ea typeface="+mn-ea"/>
          <a:cs typeface="+mn-cs"/>
        </a:defRPr>
      </a:lvl1pPr>
      <a:lvl2pPr marL="299145" indent="-128588" algn="l" defTabSz="514350" rtl="0" eaLnBrk="1" latinLnBrk="0" hangingPunct="1">
        <a:lnSpc>
          <a:spcPct val="90000"/>
        </a:lnSpc>
        <a:spcBef>
          <a:spcPts val="281"/>
        </a:spcBef>
        <a:buClr>
          <a:schemeClr val="accent3"/>
        </a:buClr>
        <a:buFont typeface="Arial" panose="020B0604020202020204" pitchFamily="34" charset="0"/>
        <a:buChar char="•"/>
        <a:defRPr sz="1125" b="0" kern="1200">
          <a:solidFill>
            <a:schemeClr val="tx1"/>
          </a:solidFill>
          <a:latin typeface="+mn-lt"/>
          <a:ea typeface="+mn-ea"/>
          <a:cs typeface="+mn-cs"/>
        </a:defRPr>
      </a:lvl2pPr>
      <a:lvl3pPr marL="452735" indent="-128588" algn="l" defTabSz="514350" rtl="0" eaLnBrk="1" latinLnBrk="0" hangingPunct="1">
        <a:lnSpc>
          <a:spcPct val="90000"/>
        </a:lnSpc>
        <a:spcBef>
          <a:spcPts val="281"/>
        </a:spcBef>
        <a:buClr>
          <a:schemeClr val="accent3"/>
        </a:buClr>
        <a:buFont typeface="Arial" panose="020B0604020202020204" pitchFamily="34" charset="0"/>
        <a:buChar char="•"/>
        <a:defRPr sz="1013" kern="1200">
          <a:solidFill>
            <a:schemeClr val="tx1"/>
          </a:solidFill>
          <a:latin typeface="+mn-lt"/>
          <a:ea typeface="+mn-ea"/>
          <a:cs typeface="+mn-cs"/>
        </a:defRPr>
      </a:lvl3pPr>
      <a:lvl4pPr marL="606326" indent="-128588" algn="l" defTabSz="514350" rtl="0" eaLnBrk="1" latinLnBrk="0" hangingPunct="1">
        <a:lnSpc>
          <a:spcPct val="90000"/>
        </a:lnSpc>
        <a:spcBef>
          <a:spcPts val="281"/>
        </a:spcBef>
        <a:buClr>
          <a:schemeClr val="accent3"/>
        </a:buClr>
        <a:buFont typeface="Arial" panose="020B0604020202020204" pitchFamily="34" charset="0"/>
        <a:buChar char="•"/>
        <a:defRPr sz="1013" kern="1200">
          <a:solidFill>
            <a:schemeClr val="tx1"/>
          </a:solidFill>
          <a:latin typeface="+mn-lt"/>
          <a:ea typeface="+mn-ea"/>
          <a:cs typeface="+mn-cs"/>
        </a:defRPr>
      </a:lvl4pPr>
      <a:lvl5pPr marL="759917" indent="-128588" algn="l" defTabSz="514350" rtl="0" eaLnBrk="1" latinLnBrk="0" hangingPunct="1">
        <a:lnSpc>
          <a:spcPct val="90000"/>
        </a:lnSpc>
        <a:spcBef>
          <a:spcPts val="281"/>
        </a:spcBef>
        <a:buClr>
          <a:schemeClr val="accent3"/>
        </a:buClr>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1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svg"/><Relationship Id="rId3" Type="http://schemas.openxmlformats.org/officeDocument/2006/relationships/diagramData" Target="../diagrams/data3.xml"/><Relationship Id="rId7" Type="http://schemas.microsoft.com/office/2007/relationships/diagramDrawing" Target="../diagrams/drawing3.xml"/><Relationship Id="rId12"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24.xml"/><Relationship Id="rId6" Type="http://schemas.openxmlformats.org/officeDocument/2006/relationships/diagramColors" Target="../diagrams/colors3.xml"/><Relationship Id="rId11" Type="http://schemas.openxmlformats.org/officeDocument/2006/relationships/image" Target="../media/image29.svg"/><Relationship Id="rId5" Type="http://schemas.openxmlformats.org/officeDocument/2006/relationships/diagramQuickStyle" Target="../diagrams/quickStyle3.xml"/><Relationship Id="rId10" Type="http://schemas.openxmlformats.org/officeDocument/2006/relationships/image" Target="../media/image28.png"/><Relationship Id="rId4" Type="http://schemas.openxmlformats.org/officeDocument/2006/relationships/diagramLayout" Target="../diagrams/layout3.xml"/><Relationship Id="rId9" Type="http://schemas.openxmlformats.org/officeDocument/2006/relationships/image" Target="../media/image27.svg"/></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image" Target="../media/image5.jpeg"/></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0.xml"/><Relationship Id="rId1" Type="http://schemas.openxmlformats.org/officeDocument/2006/relationships/slideLayout" Target="../slideLayouts/slideLayout26.xml"/><Relationship Id="rId4" Type="http://schemas.openxmlformats.org/officeDocument/2006/relationships/image" Target="../media/image34.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3.xml"/><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29.svg"/><Relationship Id="rId3" Type="http://schemas.openxmlformats.org/officeDocument/2006/relationships/diagramData" Target="../diagrams/data4.xml"/><Relationship Id="rId7" Type="http://schemas.microsoft.com/office/2007/relationships/diagramDrawing" Target="../diagrams/drawing4.xml"/><Relationship Id="rId12"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19.xml"/><Relationship Id="rId6" Type="http://schemas.openxmlformats.org/officeDocument/2006/relationships/diagramColors" Target="../diagrams/colors4.xml"/><Relationship Id="rId11" Type="http://schemas.openxmlformats.org/officeDocument/2006/relationships/image" Target="../media/image27.svg"/><Relationship Id="rId5" Type="http://schemas.openxmlformats.org/officeDocument/2006/relationships/diagramQuickStyle" Target="../diagrams/quickStyle4.xml"/><Relationship Id="rId10" Type="http://schemas.openxmlformats.org/officeDocument/2006/relationships/image" Target="../media/image26.png"/><Relationship Id="rId4" Type="http://schemas.openxmlformats.org/officeDocument/2006/relationships/diagramLayout" Target="../diagrams/layout4.xml"/><Relationship Id="rId9" Type="http://schemas.openxmlformats.org/officeDocument/2006/relationships/image" Target="../media/image37.svg"/></Relationships>
</file>

<file path=ppt/slides/_rels/slide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0.xml"/><Relationship Id="rId1" Type="http://schemas.openxmlformats.org/officeDocument/2006/relationships/tags" Target="../tags/tag2.xml"/><Relationship Id="rId4" Type="http://schemas.openxmlformats.org/officeDocument/2006/relationships/image" Target="../media/image5.jpeg"/></Relationships>
</file>

<file path=ppt/slides/_rels/slide2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5.jpeg"/></Relationships>
</file>

<file path=ppt/slides/_rels/slide2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5.jpeg"/></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1.xml"/><Relationship Id="rId1" Type="http://schemas.openxmlformats.org/officeDocument/2006/relationships/slideLayout" Target="../slideLayouts/slideLayout2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 Id="rId9" Type="http://schemas.openxmlformats.org/officeDocument/2006/relationships/image" Target="../media/image27.sv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0.xml"/><Relationship Id="rId1" Type="http://schemas.openxmlformats.org/officeDocument/2006/relationships/tags" Target="../tags/tag3.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0.xml"/><Relationship Id="rId1" Type="http://schemas.openxmlformats.org/officeDocument/2006/relationships/tags" Target="../tags/tag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0.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6.xml"/><Relationship Id="rId1" Type="http://schemas.openxmlformats.org/officeDocument/2006/relationships/slideLayout" Target="../slideLayouts/slideLayout10.xml"/><Relationship Id="rId5" Type="http://schemas.openxmlformats.org/officeDocument/2006/relationships/image" Target="../media/image9.emf"/><Relationship Id="rId4" Type="http://schemas.openxmlformats.org/officeDocument/2006/relationships/image" Target="../media/image8.em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6CDFDA6-B5BB-15FF-20DD-6A0B4D39BBEB}"/>
              </a:ext>
            </a:extLst>
          </p:cNvPr>
          <p:cNvSpPr>
            <a:spLocks noGrp="1"/>
          </p:cNvSpPr>
          <p:nvPr>
            <p:ph type="title"/>
          </p:nvPr>
        </p:nvSpPr>
        <p:spPr>
          <a:xfrm>
            <a:off x="1930400" y="3815129"/>
            <a:ext cx="8331200" cy="785813"/>
          </a:xfrm>
        </p:spPr>
        <p:txBody>
          <a:bodyPr/>
          <a:lstStyle/>
          <a:p>
            <a:pPr algn="ctr"/>
            <a:r>
              <a:rPr lang="sv-SE" sz="4800" b="1" dirty="0">
                <a:latin typeface="Arial"/>
              </a:rPr>
              <a:t>Introduktionsträff för arbetsplatsombud</a:t>
            </a:r>
            <a:br>
              <a:rPr lang="sv-SE" sz="4800" b="1" dirty="0">
                <a:solidFill>
                  <a:srgbClr val="E5007C"/>
                </a:solidFill>
                <a:latin typeface="Arial"/>
              </a:rPr>
            </a:br>
            <a:endParaRPr lang="sv-SE" dirty="0"/>
          </a:p>
        </p:txBody>
      </p:sp>
    </p:spTree>
    <p:extLst>
      <p:ext uri="{BB962C8B-B14F-4D97-AF65-F5344CB8AC3E}">
        <p14:creationId xmlns:p14="http://schemas.microsoft.com/office/powerpoint/2010/main" val="31943776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BCA69FA-C51C-4EEC-AC9E-E0ED064D9A98}"/>
              </a:ext>
            </a:extLst>
          </p:cNvPr>
          <p:cNvSpPr>
            <a:spLocks noGrp="1"/>
          </p:cNvSpPr>
          <p:nvPr>
            <p:ph type="title" idx="4294967295"/>
          </p:nvPr>
        </p:nvSpPr>
        <p:spPr>
          <a:xfrm>
            <a:off x="864000" y="720000"/>
            <a:ext cx="6931152" cy="495300"/>
          </a:xfrm>
          <a:solidFill>
            <a:schemeClr val="bg1"/>
          </a:solidFill>
        </p:spPr>
        <p:txBody>
          <a:bodyPr vert="horz" lIns="91440" tIns="45720" rIns="91440" bIns="45720" rtlCol="0" anchor="b" anchorCtr="0">
            <a:noAutofit/>
          </a:bodyPr>
          <a:lstStyle/>
          <a:p>
            <a:r>
              <a:rPr lang="sv-SE" dirty="0">
                <a:solidFill>
                  <a:srgbClr val="18185C"/>
                </a:solidFill>
              </a:rPr>
              <a:t>Som förtroendevald</a:t>
            </a:r>
            <a:r>
              <a:rPr lang="sv-SE" b="1" kern="1200" dirty="0">
                <a:solidFill>
                  <a:srgbClr val="18185C"/>
                </a:solidFill>
                <a:latin typeface="+mj-lt"/>
                <a:ea typeface="+mj-ea"/>
                <a:cs typeface="+mj-cs"/>
              </a:rPr>
              <a:t> får du </a:t>
            </a:r>
          </a:p>
        </p:txBody>
      </p:sp>
      <p:graphicFrame>
        <p:nvGraphicFramePr>
          <p:cNvPr id="5" name="textruta 2">
            <a:extLst>
              <a:ext uri="{FF2B5EF4-FFF2-40B4-BE49-F238E27FC236}">
                <a16:creationId xmlns:a16="http://schemas.microsoft.com/office/drawing/2014/main" id="{B2EDD1EE-257B-4CBC-9CFE-480262DDB9D4}"/>
              </a:ext>
            </a:extLst>
          </p:cNvPr>
          <p:cNvGraphicFramePr/>
          <p:nvPr>
            <p:extLst>
              <p:ext uri="{D42A27DB-BD31-4B8C-83A1-F6EECF244321}">
                <p14:modId xmlns:p14="http://schemas.microsoft.com/office/powerpoint/2010/main" val="383770691"/>
              </p:ext>
            </p:extLst>
          </p:nvPr>
        </p:nvGraphicFramePr>
        <p:xfrm>
          <a:off x="2095792" y="1693392"/>
          <a:ext cx="8000415" cy="40143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521105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6E5C393C-5354-997D-8974-83690C1FF9AF}"/>
              </a:ext>
            </a:extLst>
          </p:cNvPr>
          <p:cNvSpPr/>
          <p:nvPr/>
        </p:nvSpPr>
        <p:spPr>
          <a:xfrm>
            <a:off x="0" y="-19455"/>
            <a:ext cx="12192000" cy="6896910"/>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FD6E962B-C96C-5288-4CDA-65547B8F6A86}"/>
              </a:ext>
            </a:extLst>
          </p:cNvPr>
          <p:cNvSpPr>
            <a:spLocks noGrp="1"/>
          </p:cNvSpPr>
          <p:nvPr>
            <p:ph type="ctrTitle"/>
          </p:nvPr>
        </p:nvSpPr>
        <p:spPr/>
        <p:txBody>
          <a:bodyPr anchor="b">
            <a:noAutofit/>
          </a:bodyPr>
          <a:lstStyle/>
          <a:p>
            <a:r>
              <a:rPr lang="en-US" sz="4000" dirty="0" err="1">
                <a:solidFill>
                  <a:srgbClr val="18185C"/>
                </a:solidFill>
              </a:rPr>
              <a:t>Kommunikation</a:t>
            </a:r>
            <a:r>
              <a:rPr lang="en-US" sz="4000" dirty="0">
                <a:solidFill>
                  <a:srgbClr val="18185C"/>
                </a:solidFill>
              </a:rPr>
              <a:t> och </a:t>
            </a:r>
            <a:r>
              <a:rPr lang="en-US" sz="4000" dirty="0" err="1">
                <a:solidFill>
                  <a:srgbClr val="18185C"/>
                </a:solidFill>
              </a:rPr>
              <a:t>delaktighet</a:t>
            </a:r>
            <a:endParaRPr lang="sv-SE" sz="4000" dirty="0">
              <a:solidFill>
                <a:srgbClr val="18185C"/>
              </a:solidFill>
            </a:endParaRPr>
          </a:p>
        </p:txBody>
      </p:sp>
      <p:pic>
        <p:nvPicPr>
          <p:cNvPr id="3" name="Platshållare för innehåll 8">
            <a:extLst>
              <a:ext uri="{FF2B5EF4-FFF2-40B4-BE49-F238E27FC236}">
                <a16:creationId xmlns:a16="http://schemas.microsoft.com/office/drawing/2014/main" id="{DF252A5A-117D-9620-C2A5-72FA411C613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51430" y="5940636"/>
            <a:ext cx="560819" cy="559631"/>
          </a:xfrm>
          <a:prstGeom prst="rect">
            <a:avLst/>
          </a:prstGeom>
        </p:spPr>
      </p:pic>
    </p:spTree>
    <p:extLst>
      <p:ext uri="{BB962C8B-B14F-4D97-AF65-F5344CB8AC3E}">
        <p14:creationId xmlns:p14="http://schemas.microsoft.com/office/powerpoint/2010/main" val="15716488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kbent triangel 3">
            <a:extLst>
              <a:ext uri="{FF2B5EF4-FFF2-40B4-BE49-F238E27FC236}">
                <a16:creationId xmlns:a16="http://schemas.microsoft.com/office/drawing/2014/main" id="{7EC9F6B1-DFDE-4432-831D-7392CEF268EA}"/>
              </a:ext>
            </a:extLst>
          </p:cNvPr>
          <p:cNvSpPr/>
          <p:nvPr/>
        </p:nvSpPr>
        <p:spPr>
          <a:xfrm>
            <a:off x="3321698" y="1324947"/>
            <a:ext cx="5965657" cy="4060846"/>
          </a:xfrm>
          <a:prstGeom prst="triangle">
            <a:avLst>
              <a:gd name="adj" fmla="val 4697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5" name="textruta 4">
            <a:extLst>
              <a:ext uri="{FF2B5EF4-FFF2-40B4-BE49-F238E27FC236}">
                <a16:creationId xmlns:a16="http://schemas.microsoft.com/office/drawing/2014/main" id="{ABFCE476-ECA1-4495-983C-11D85E4DBD04}"/>
              </a:ext>
            </a:extLst>
          </p:cNvPr>
          <p:cNvSpPr txBox="1"/>
          <p:nvPr/>
        </p:nvSpPr>
        <p:spPr>
          <a:xfrm>
            <a:off x="2127139" y="5385793"/>
            <a:ext cx="2293749" cy="461665"/>
          </a:xfrm>
          <a:prstGeom prst="rect">
            <a:avLst/>
          </a:prstGeom>
          <a:noFill/>
        </p:spPr>
        <p:txBody>
          <a:bodyPr wrap="square" rtlCol="0">
            <a:spAutoFit/>
          </a:bodyPr>
          <a:lstStyle/>
          <a:p>
            <a:r>
              <a:rPr lang="sv-SE" sz="2400" b="1" dirty="0">
                <a:solidFill>
                  <a:srgbClr val="18185C"/>
                </a:solidFill>
              </a:rPr>
              <a:t>Varför</a:t>
            </a:r>
          </a:p>
        </p:txBody>
      </p:sp>
      <p:sp>
        <p:nvSpPr>
          <p:cNvPr id="6" name="textruta 5">
            <a:extLst>
              <a:ext uri="{FF2B5EF4-FFF2-40B4-BE49-F238E27FC236}">
                <a16:creationId xmlns:a16="http://schemas.microsoft.com/office/drawing/2014/main" id="{71611D28-6C15-47E3-B4C6-F02E0217A163}"/>
              </a:ext>
            </a:extLst>
          </p:cNvPr>
          <p:cNvSpPr txBox="1"/>
          <p:nvPr/>
        </p:nvSpPr>
        <p:spPr>
          <a:xfrm>
            <a:off x="5579706" y="533463"/>
            <a:ext cx="1080372" cy="461665"/>
          </a:xfrm>
          <a:prstGeom prst="rect">
            <a:avLst/>
          </a:prstGeom>
          <a:noFill/>
        </p:spPr>
        <p:txBody>
          <a:bodyPr wrap="square" rtlCol="0">
            <a:spAutoFit/>
          </a:bodyPr>
          <a:lstStyle/>
          <a:p>
            <a:pPr algn="ctr"/>
            <a:r>
              <a:rPr lang="sv-SE" sz="2400" b="1" dirty="0"/>
              <a:t>Vad</a:t>
            </a:r>
          </a:p>
        </p:txBody>
      </p:sp>
      <p:sp>
        <p:nvSpPr>
          <p:cNvPr id="7" name="textruta 6">
            <a:extLst>
              <a:ext uri="{FF2B5EF4-FFF2-40B4-BE49-F238E27FC236}">
                <a16:creationId xmlns:a16="http://schemas.microsoft.com/office/drawing/2014/main" id="{E77EB9CD-A792-4344-98AB-4E4073422D73}"/>
              </a:ext>
            </a:extLst>
          </p:cNvPr>
          <p:cNvSpPr txBox="1"/>
          <p:nvPr/>
        </p:nvSpPr>
        <p:spPr>
          <a:xfrm>
            <a:off x="9287355" y="5389602"/>
            <a:ext cx="909234" cy="461665"/>
          </a:xfrm>
          <a:prstGeom prst="rect">
            <a:avLst/>
          </a:prstGeom>
          <a:noFill/>
        </p:spPr>
        <p:txBody>
          <a:bodyPr wrap="square" rtlCol="0">
            <a:spAutoFit/>
          </a:bodyPr>
          <a:lstStyle/>
          <a:p>
            <a:r>
              <a:rPr lang="sv-SE" sz="2400" b="1" dirty="0"/>
              <a:t>Hur</a:t>
            </a:r>
          </a:p>
        </p:txBody>
      </p:sp>
      <p:sp>
        <p:nvSpPr>
          <p:cNvPr id="10" name="textruta 9">
            <a:extLst>
              <a:ext uri="{FF2B5EF4-FFF2-40B4-BE49-F238E27FC236}">
                <a16:creationId xmlns:a16="http://schemas.microsoft.com/office/drawing/2014/main" id="{9443A264-9072-435D-9894-A212D702D3DA}"/>
              </a:ext>
            </a:extLst>
          </p:cNvPr>
          <p:cNvSpPr txBox="1"/>
          <p:nvPr/>
        </p:nvSpPr>
        <p:spPr>
          <a:xfrm>
            <a:off x="4602995" y="3834775"/>
            <a:ext cx="3990813" cy="584775"/>
          </a:xfrm>
          <a:prstGeom prst="rect">
            <a:avLst/>
          </a:prstGeom>
          <a:noFill/>
        </p:spPr>
        <p:txBody>
          <a:bodyPr wrap="square" rtlCol="0">
            <a:spAutoFit/>
          </a:bodyPr>
          <a:lstStyle/>
          <a:p>
            <a:r>
              <a:rPr lang="sv-SE" sz="3200" b="1" dirty="0">
                <a:solidFill>
                  <a:srgbClr val="E55599"/>
                </a:solidFill>
              </a:rPr>
              <a:t>Kommunikation</a:t>
            </a:r>
          </a:p>
        </p:txBody>
      </p:sp>
    </p:spTree>
    <p:extLst>
      <p:ext uri="{BB962C8B-B14F-4D97-AF65-F5344CB8AC3E}">
        <p14:creationId xmlns:p14="http://schemas.microsoft.com/office/powerpoint/2010/main" val="37186282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innehåll 3">
            <a:extLst>
              <a:ext uri="{FF2B5EF4-FFF2-40B4-BE49-F238E27FC236}">
                <a16:creationId xmlns:a16="http://schemas.microsoft.com/office/drawing/2014/main" id="{8CCFA0FA-D38D-B31B-BB07-7EB5E59105BA}"/>
              </a:ext>
            </a:extLst>
          </p:cNvPr>
          <p:cNvSpPr>
            <a:spLocks noGrp="1"/>
          </p:cNvSpPr>
          <p:nvPr>
            <p:ph idx="1"/>
          </p:nvPr>
        </p:nvSpPr>
        <p:spPr>
          <a:xfrm>
            <a:off x="2615184" y="1825625"/>
            <a:ext cx="7863840" cy="1929252"/>
          </a:xfrm>
        </p:spPr>
        <p:txBody>
          <a:bodyPr/>
          <a:lstStyle/>
          <a:p>
            <a:pPr marL="0" indent="0">
              <a:buNone/>
            </a:pPr>
            <a:r>
              <a:rPr lang="sv-SE" sz="2400" b="1" dirty="0">
                <a:solidFill>
                  <a:srgbClr val="18185C"/>
                </a:solidFill>
              </a:rPr>
              <a:t>Världens enklaste kommunikationsplan: </a:t>
            </a:r>
            <a:br>
              <a:rPr lang="sv-SE" sz="2400" b="1" dirty="0">
                <a:solidFill>
                  <a:srgbClr val="18185C"/>
                </a:solidFill>
              </a:rPr>
            </a:br>
            <a:endParaRPr lang="sv-SE" sz="2400" b="1" dirty="0">
              <a:solidFill>
                <a:srgbClr val="18185C"/>
              </a:solidFill>
            </a:endParaRPr>
          </a:p>
          <a:p>
            <a:pPr marL="0" indent="0">
              <a:buNone/>
            </a:pPr>
            <a:r>
              <a:rPr lang="sv-SE" sz="2400" b="1" dirty="0">
                <a:solidFill>
                  <a:srgbClr val="E55599"/>
                </a:solidFill>
              </a:rPr>
              <a:t>”Jag vill att X ska veta Y därför att Z”</a:t>
            </a:r>
            <a:endParaRPr lang="sv-SE" sz="2400" b="1" dirty="0">
              <a:solidFill>
                <a:srgbClr val="E55599"/>
              </a:solidFill>
              <a:cs typeface="Calibri"/>
            </a:endParaRPr>
          </a:p>
          <a:p>
            <a:pPr lvl="1">
              <a:spcBef>
                <a:spcPts val="1200"/>
              </a:spcBef>
              <a:buFont typeface="Arial" panose="020B0604020202020204" pitchFamily="34" charset="0"/>
              <a:buChar char="•"/>
            </a:pPr>
            <a:endParaRPr lang="sv-SE" sz="1800" dirty="0">
              <a:solidFill>
                <a:srgbClr val="18185C"/>
              </a:solidFill>
            </a:endParaRPr>
          </a:p>
          <a:p>
            <a:pPr marL="285750" indent="-285750">
              <a:buFont typeface="Arial" panose="020B0604020202020204" pitchFamily="34" charset="0"/>
              <a:buChar char="•"/>
            </a:pPr>
            <a:endParaRPr lang="sv-SE" dirty="0"/>
          </a:p>
        </p:txBody>
      </p:sp>
      <p:sp>
        <p:nvSpPr>
          <p:cNvPr id="3" name="Rubrik 2">
            <a:extLst>
              <a:ext uri="{FF2B5EF4-FFF2-40B4-BE49-F238E27FC236}">
                <a16:creationId xmlns:a16="http://schemas.microsoft.com/office/drawing/2014/main" id="{10E14DB0-2DAE-642D-5791-66E696E10FA7}"/>
              </a:ext>
            </a:extLst>
          </p:cNvPr>
          <p:cNvSpPr>
            <a:spLocks noGrp="1"/>
          </p:cNvSpPr>
          <p:nvPr>
            <p:ph type="title" idx="4294967295"/>
          </p:nvPr>
        </p:nvSpPr>
        <p:spPr>
          <a:xfrm>
            <a:off x="1225296" y="990537"/>
            <a:ext cx="5268913" cy="495300"/>
          </a:xfrm>
        </p:spPr>
        <p:txBody>
          <a:bodyPr/>
          <a:lstStyle/>
          <a:p>
            <a:r>
              <a:rPr lang="en-US" dirty="0" err="1">
                <a:solidFill>
                  <a:srgbClr val="18185C"/>
                </a:solidFill>
              </a:rPr>
              <a:t>Exempel</a:t>
            </a:r>
            <a:endParaRPr lang="sv-SE" dirty="0">
              <a:solidFill>
                <a:srgbClr val="18185C"/>
              </a:solidFill>
            </a:endParaRPr>
          </a:p>
        </p:txBody>
      </p:sp>
      <p:sp>
        <p:nvSpPr>
          <p:cNvPr id="5" name="textruta 4">
            <a:extLst>
              <a:ext uri="{FF2B5EF4-FFF2-40B4-BE49-F238E27FC236}">
                <a16:creationId xmlns:a16="http://schemas.microsoft.com/office/drawing/2014/main" id="{6182772A-B7AD-2BE3-75C9-7994A28D598F}"/>
              </a:ext>
            </a:extLst>
          </p:cNvPr>
          <p:cNvSpPr txBox="1"/>
          <p:nvPr/>
        </p:nvSpPr>
        <p:spPr>
          <a:xfrm>
            <a:off x="1731523" y="3910519"/>
            <a:ext cx="8521430" cy="2092881"/>
          </a:xfrm>
          <a:prstGeom prst="rect">
            <a:avLst/>
          </a:prstGeom>
          <a:noFill/>
        </p:spPr>
        <p:txBody>
          <a:bodyPr wrap="square" numCol="2" spcCol="288000" rtlCol="0">
            <a:spAutoFit/>
          </a:bodyPr>
          <a:lstStyle/>
          <a:p>
            <a:pPr marL="180000" lvl="1" indent="-180000">
              <a:lnSpc>
                <a:spcPts val="2400"/>
              </a:lnSpc>
              <a:spcBef>
                <a:spcPts val="1200"/>
              </a:spcBef>
              <a:spcAft>
                <a:spcPts val="1200"/>
              </a:spcAft>
              <a:buFont typeface="Arial" panose="020B0604020202020204" pitchFamily="34" charset="0"/>
              <a:buChar char="•"/>
            </a:pPr>
            <a:r>
              <a:rPr lang="sv-SE" sz="1800" b="1" dirty="0">
                <a:solidFill>
                  <a:srgbClr val="18185C"/>
                </a:solidFill>
              </a:rPr>
              <a:t>Jag vill att våra medlemmar ska veta att löneförhandlingar pågår för att de ska uppleva att vi är ett aktivt fack. </a:t>
            </a:r>
          </a:p>
          <a:p>
            <a:pPr marL="180000" lvl="1" indent="-180000">
              <a:lnSpc>
                <a:spcPts val="2400"/>
              </a:lnSpc>
              <a:spcBef>
                <a:spcPts val="1200"/>
              </a:spcBef>
              <a:spcAft>
                <a:spcPts val="1200"/>
              </a:spcAft>
              <a:buFont typeface="Arial" panose="020B0604020202020204" pitchFamily="34" charset="0"/>
              <a:buChar char="•"/>
            </a:pPr>
            <a:endParaRPr lang="sv-SE" sz="1800" b="1" dirty="0">
              <a:solidFill>
                <a:srgbClr val="18185C"/>
              </a:solidFill>
            </a:endParaRPr>
          </a:p>
          <a:p>
            <a:pPr marL="180000" lvl="1" indent="-180000">
              <a:lnSpc>
                <a:spcPts val="2400"/>
              </a:lnSpc>
              <a:spcBef>
                <a:spcPts val="1200"/>
              </a:spcBef>
              <a:spcAft>
                <a:spcPts val="1200"/>
              </a:spcAft>
              <a:buFont typeface="Arial" panose="020B0604020202020204" pitchFamily="34" charset="0"/>
              <a:buChar char="•"/>
            </a:pPr>
            <a:r>
              <a:rPr lang="sv-SE" sz="1800" b="1" dirty="0">
                <a:solidFill>
                  <a:srgbClr val="18185C"/>
                </a:solidFill>
              </a:rPr>
              <a:t>Jag vill att nyanställda ska veta vem som är deras arbetsplats- ombud för att de ska kunna ta kontakt med oss om de har frågor. </a:t>
            </a:r>
          </a:p>
          <a:p>
            <a:endParaRPr lang="sv-SE" dirty="0"/>
          </a:p>
        </p:txBody>
      </p:sp>
    </p:spTree>
    <p:extLst>
      <p:ext uri="{BB962C8B-B14F-4D97-AF65-F5344CB8AC3E}">
        <p14:creationId xmlns:p14="http://schemas.microsoft.com/office/powerpoint/2010/main" val="18894857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6EC98341-9C31-397B-9D38-23818BF02D2D}"/>
              </a:ext>
            </a:extLst>
          </p:cNvPr>
          <p:cNvSpPr>
            <a:spLocks noGrp="1"/>
          </p:cNvSpPr>
          <p:nvPr>
            <p:ph type="title"/>
          </p:nvPr>
        </p:nvSpPr>
        <p:spPr>
          <a:xfrm>
            <a:off x="864000" y="720000"/>
            <a:ext cx="9265468" cy="1097280"/>
          </a:xfrm>
        </p:spPr>
        <p:txBody>
          <a:bodyPr anchor="t">
            <a:normAutofit/>
          </a:bodyPr>
          <a:lstStyle/>
          <a:p>
            <a:r>
              <a:rPr lang="en-US" dirty="0" err="1">
                <a:solidFill>
                  <a:schemeClr val="accent1"/>
                </a:solidFill>
              </a:rPr>
              <a:t>Vinsterna</a:t>
            </a:r>
            <a:r>
              <a:rPr lang="en-US" dirty="0">
                <a:solidFill>
                  <a:schemeClr val="accent1"/>
                </a:solidFill>
              </a:rPr>
              <a:t> med kommunikation:</a:t>
            </a:r>
            <a:endParaRPr lang="sv-SE" dirty="0">
              <a:solidFill>
                <a:schemeClr val="accent1"/>
              </a:solidFill>
            </a:endParaRPr>
          </a:p>
        </p:txBody>
      </p:sp>
      <p:graphicFrame>
        <p:nvGraphicFramePr>
          <p:cNvPr id="6" name="Platshållare för innehåll 3">
            <a:extLst>
              <a:ext uri="{FF2B5EF4-FFF2-40B4-BE49-F238E27FC236}">
                <a16:creationId xmlns:a16="http://schemas.microsoft.com/office/drawing/2014/main" id="{C309EEE0-7C43-A850-0DF4-5991A02E72D8}"/>
              </a:ext>
            </a:extLst>
          </p:cNvPr>
          <p:cNvGraphicFramePr>
            <a:graphicFrameLocks noGrp="1"/>
          </p:cNvGraphicFramePr>
          <p:nvPr>
            <p:ph sz="quarter" idx="13"/>
            <p:extLst>
              <p:ext uri="{D42A27DB-BD31-4B8C-83A1-F6EECF244321}">
                <p14:modId xmlns:p14="http://schemas.microsoft.com/office/powerpoint/2010/main" val="79783658"/>
              </p:ext>
            </p:extLst>
          </p:nvPr>
        </p:nvGraphicFramePr>
        <p:xfrm>
          <a:off x="1992342" y="1772816"/>
          <a:ext cx="8248938" cy="421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865976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F450E56-8059-ECCA-A978-CC8365FFC540}"/>
              </a:ext>
            </a:extLst>
          </p:cNvPr>
          <p:cNvSpPr>
            <a:spLocks noGrp="1"/>
          </p:cNvSpPr>
          <p:nvPr>
            <p:ph type="title"/>
          </p:nvPr>
        </p:nvSpPr>
        <p:spPr>
          <a:xfrm>
            <a:off x="864000" y="720000"/>
            <a:ext cx="9265468" cy="1325563"/>
          </a:xfrm>
        </p:spPr>
        <p:txBody>
          <a:bodyPr anchor="t">
            <a:normAutofit/>
          </a:bodyPr>
          <a:lstStyle/>
          <a:p>
            <a:r>
              <a:rPr lang="en-US" dirty="0" err="1">
                <a:solidFill>
                  <a:schemeClr val="accent1"/>
                </a:solidFill>
              </a:rPr>
              <a:t>Hur</a:t>
            </a:r>
            <a:r>
              <a:rPr lang="en-US" dirty="0">
                <a:solidFill>
                  <a:schemeClr val="accent1"/>
                </a:solidFill>
              </a:rPr>
              <a:t> </a:t>
            </a:r>
            <a:r>
              <a:rPr lang="en-US" dirty="0" err="1">
                <a:solidFill>
                  <a:schemeClr val="accent1"/>
                </a:solidFill>
              </a:rPr>
              <a:t>kan</a:t>
            </a:r>
            <a:r>
              <a:rPr lang="en-US" dirty="0">
                <a:solidFill>
                  <a:schemeClr val="accent1"/>
                </a:solidFill>
              </a:rPr>
              <a:t> vi </a:t>
            </a:r>
            <a:r>
              <a:rPr lang="en-US" dirty="0" err="1">
                <a:solidFill>
                  <a:schemeClr val="accent1"/>
                </a:solidFill>
              </a:rPr>
              <a:t>engagera</a:t>
            </a:r>
            <a:r>
              <a:rPr lang="en-US" dirty="0">
                <a:solidFill>
                  <a:schemeClr val="accent1"/>
                </a:solidFill>
              </a:rPr>
              <a:t> </a:t>
            </a:r>
            <a:r>
              <a:rPr lang="en-US" dirty="0" err="1">
                <a:solidFill>
                  <a:schemeClr val="accent1"/>
                </a:solidFill>
              </a:rPr>
              <a:t>medlemmar</a:t>
            </a:r>
            <a:r>
              <a:rPr lang="en-US" dirty="0">
                <a:solidFill>
                  <a:schemeClr val="accent1"/>
                </a:solidFill>
              </a:rPr>
              <a:t> </a:t>
            </a:r>
            <a:br>
              <a:rPr lang="en-US" dirty="0">
                <a:solidFill>
                  <a:schemeClr val="accent1"/>
                </a:solidFill>
              </a:rPr>
            </a:br>
            <a:r>
              <a:rPr lang="en-US" dirty="0" err="1">
                <a:solidFill>
                  <a:schemeClr val="accent1"/>
                </a:solidFill>
              </a:rPr>
              <a:t>i</a:t>
            </a:r>
            <a:r>
              <a:rPr lang="en-US" dirty="0">
                <a:solidFill>
                  <a:schemeClr val="accent1"/>
                </a:solidFill>
              </a:rPr>
              <a:t> det fackliga arbetet?</a:t>
            </a:r>
            <a:endParaRPr lang="sv-SE" dirty="0">
              <a:solidFill>
                <a:schemeClr val="accent1"/>
              </a:solidFill>
            </a:endParaRPr>
          </a:p>
        </p:txBody>
      </p:sp>
      <p:graphicFrame>
        <p:nvGraphicFramePr>
          <p:cNvPr id="6" name="Platshållare för innehåll 2">
            <a:extLst>
              <a:ext uri="{FF2B5EF4-FFF2-40B4-BE49-F238E27FC236}">
                <a16:creationId xmlns:a16="http://schemas.microsoft.com/office/drawing/2014/main" id="{636CC49B-0735-E4FD-3E1B-FECEC0BF0EC2}"/>
              </a:ext>
            </a:extLst>
          </p:cNvPr>
          <p:cNvGraphicFramePr>
            <a:graphicFrameLocks noGrp="1"/>
          </p:cNvGraphicFramePr>
          <p:nvPr>
            <p:ph idx="1"/>
            <p:extLst>
              <p:ext uri="{D42A27DB-BD31-4B8C-83A1-F6EECF244321}">
                <p14:modId xmlns:p14="http://schemas.microsoft.com/office/powerpoint/2010/main" val="3932399422"/>
              </p:ext>
            </p:extLst>
          </p:nvPr>
        </p:nvGraphicFramePr>
        <p:xfrm>
          <a:off x="1408569" y="2357908"/>
          <a:ext cx="9265468" cy="35920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Bild 6" descr="Blyertspenna med hel fyllning">
            <a:extLst>
              <a:ext uri="{FF2B5EF4-FFF2-40B4-BE49-F238E27FC236}">
                <a16:creationId xmlns:a16="http://schemas.microsoft.com/office/drawing/2014/main" id="{D136C0E6-6E26-60B4-D04E-EDD76F4F02E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328672" y="3054096"/>
            <a:ext cx="914400" cy="914400"/>
          </a:xfrm>
          <a:prstGeom prst="rect">
            <a:avLst/>
          </a:prstGeom>
        </p:spPr>
      </p:pic>
      <p:pic>
        <p:nvPicPr>
          <p:cNvPr id="10" name="Bild 9" descr="Chatt med hel fyllning">
            <a:extLst>
              <a:ext uri="{FF2B5EF4-FFF2-40B4-BE49-F238E27FC236}">
                <a16:creationId xmlns:a16="http://schemas.microsoft.com/office/drawing/2014/main" id="{0AC9909C-19A2-EC77-689F-50B0C6A23DD5}"/>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510784" y="3008376"/>
            <a:ext cx="1080000" cy="1080000"/>
          </a:xfrm>
          <a:prstGeom prst="rect">
            <a:avLst/>
          </a:prstGeom>
        </p:spPr>
      </p:pic>
      <p:pic>
        <p:nvPicPr>
          <p:cNvPr id="16" name="Bild 15" descr="Bock med hel fyllning">
            <a:extLst>
              <a:ext uri="{FF2B5EF4-FFF2-40B4-BE49-F238E27FC236}">
                <a16:creationId xmlns:a16="http://schemas.microsoft.com/office/drawing/2014/main" id="{58AF7B72-ACE0-3DB1-BA6F-607839FE0C08}"/>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8821920" y="3044952"/>
            <a:ext cx="972000" cy="972000"/>
          </a:xfrm>
          <a:prstGeom prst="rect">
            <a:avLst/>
          </a:prstGeom>
        </p:spPr>
      </p:pic>
    </p:spTree>
    <p:extLst>
      <p:ext uri="{BB962C8B-B14F-4D97-AF65-F5344CB8AC3E}">
        <p14:creationId xmlns:p14="http://schemas.microsoft.com/office/powerpoint/2010/main" val="26643967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9DBF0D23-E8CF-79ED-C992-FB09C89EA63C}"/>
              </a:ext>
            </a:extLst>
          </p:cNvPr>
          <p:cNvSpPr/>
          <p:nvPr/>
        </p:nvSpPr>
        <p:spPr>
          <a:xfrm>
            <a:off x="0" y="0"/>
            <a:ext cx="12192000"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D46E4FEB-0630-8E2A-05B9-D3730823E438}"/>
              </a:ext>
            </a:extLst>
          </p:cNvPr>
          <p:cNvSpPr>
            <a:spLocks noGrp="1"/>
          </p:cNvSpPr>
          <p:nvPr>
            <p:ph type="title" idx="4294967295"/>
          </p:nvPr>
        </p:nvSpPr>
        <p:spPr>
          <a:xfrm>
            <a:off x="0" y="2508441"/>
            <a:ext cx="12192000" cy="1138237"/>
          </a:xfrm>
        </p:spPr>
        <p:txBody>
          <a:bodyPr anchor="b">
            <a:noAutofit/>
          </a:bodyPr>
          <a:lstStyle/>
          <a:p>
            <a:pPr algn="ctr"/>
            <a:r>
              <a:rPr lang="sv-SE" sz="4000" dirty="0">
                <a:solidFill>
                  <a:srgbClr val="18185C"/>
                </a:solidFill>
              </a:rPr>
              <a:t>Värvning</a:t>
            </a:r>
          </a:p>
        </p:txBody>
      </p:sp>
      <p:pic>
        <p:nvPicPr>
          <p:cNvPr id="3" name="Platshållare för innehåll 8">
            <a:extLst>
              <a:ext uri="{FF2B5EF4-FFF2-40B4-BE49-F238E27FC236}">
                <a16:creationId xmlns:a16="http://schemas.microsoft.com/office/drawing/2014/main" id="{A0E06C0C-3637-4DAC-7078-94963833D24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51430" y="5940636"/>
            <a:ext cx="560819" cy="559631"/>
          </a:xfrm>
          <a:prstGeom prst="rect">
            <a:avLst/>
          </a:prstGeom>
        </p:spPr>
      </p:pic>
    </p:spTree>
    <p:extLst>
      <p:ext uri="{BB962C8B-B14F-4D97-AF65-F5344CB8AC3E}">
        <p14:creationId xmlns:p14="http://schemas.microsoft.com/office/powerpoint/2010/main" val="28577827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Bildobjekt 10">
            <a:extLst>
              <a:ext uri="{FF2B5EF4-FFF2-40B4-BE49-F238E27FC236}">
                <a16:creationId xmlns:a16="http://schemas.microsoft.com/office/drawing/2014/main" id="{8203CAB5-74FC-BC38-7458-C9132249930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46423" y="1003327"/>
            <a:ext cx="9994945" cy="5232647"/>
          </a:xfrm>
          <a:prstGeom prst="rect">
            <a:avLst/>
          </a:prstGeom>
        </p:spPr>
      </p:pic>
      <p:sp>
        <p:nvSpPr>
          <p:cNvPr id="10" name="Rubrik 1">
            <a:extLst>
              <a:ext uri="{FF2B5EF4-FFF2-40B4-BE49-F238E27FC236}">
                <a16:creationId xmlns:a16="http://schemas.microsoft.com/office/drawing/2014/main" id="{0083405D-BC91-4361-CBE8-CFB51A9721AE}"/>
              </a:ext>
            </a:extLst>
          </p:cNvPr>
          <p:cNvSpPr txBox="1">
            <a:spLocks/>
          </p:cNvSpPr>
          <p:nvPr/>
        </p:nvSpPr>
        <p:spPr>
          <a:xfrm>
            <a:off x="864000" y="720000"/>
            <a:ext cx="9603698" cy="483042"/>
          </a:xfrm>
          <a:prstGeom prst="rect">
            <a:avLst/>
          </a:prstGeom>
        </p:spPr>
        <p:txBody>
          <a:bodyPr vert="horz" lIns="91440" tIns="45720" rIns="91440" bIns="45720" rtlCol="0" anchor="b" anchorCtr="0">
            <a:noAutofit/>
          </a:bodyPr>
          <a:lstStyle>
            <a:lvl1pPr algn="ctr" defTabSz="685800" rtl="0" eaLnBrk="1" latinLnBrk="0" hangingPunct="1">
              <a:lnSpc>
                <a:spcPct val="90000"/>
              </a:lnSpc>
              <a:spcBef>
                <a:spcPct val="0"/>
              </a:spcBef>
              <a:buNone/>
              <a:defRPr sz="4500" b="1" kern="1200">
                <a:solidFill>
                  <a:schemeClr val="tx1"/>
                </a:solidFill>
                <a:latin typeface="Santral" pitchFamily="50" charset="0"/>
                <a:ea typeface="+mj-ea"/>
                <a:cs typeface="+mj-cs"/>
              </a:defRPr>
            </a:lvl1pPr>
          </a:lstStyle>
          <a:p>
            <a:pPr algn="l"/>
            <a:endParaRPr lang="sv-SE" sz="3600" dirty="0">
              <a:solidFill>
                <a:srgbClr val="002060"/>
              </a:solidFill>
              <a:latin typeface="+mj-lt"/>
              <a:cs typeface="Arial" panose="020B0604020202020204" pitchFamily="34" charset="0"/>
            </a:endParaRPr>
          </a:p>
          <a:p>
            <a:pPr algn="l"/>
            <a:r>
              <a:rPr lang="sv-SE" sz="3600" dirty="0">
                <a:solidFill>
                  <a:srgbClr val="002060"/>
                </a:solidFill>
                <a:latin typeface="+mj-lt"/>
                <a:cs typeface="Arial" panose="020B0604020202020204" pitchFamily="34" charset="0"/>
              </a:rPr>
              <a:t> </a:t>
            </a:r>
          </a:p>
          <a:p>
            <a:pPr algn="l"/>
            <a:r>
              <a:rPr lang="sv-SE" sz="3600" dirty="0">
                <a:solidFill>
                  <a:srgbClr val="002060"/>
                </a:solidFill>
                <a:latin typeface="+mj-lt"/>
                <a:cs typeface="Arial" panose="020B0604020202020204" pitchFamily="34" charset="0"/>
              </a:rPr>
              <a:t>De</a:t>
            </a:r>
          </a:p>
          <a:p>
            <a:pPr algn="l"/>
            <a:endParaRPr lang="sv-SE" sz="3600" dirty="0">
              <a:solidFill>
                <a:srgbClr val="002060"/>
              </a:solidFill>
              <a:latin typeface="+mj-lt"/>
              <a:cs typeface="Arial" panose="020B0604020202020204" pitchFamily="34" charset="0"/>
            </a:endParaRPr>
          </a:p>
          <a:p>
            <a:pPr algn="l"/>
            <a:endParaRPr lang="sv-SE" sz="3600" dirty="0">
              <a:solidFill>
                <a:srgbClr val="002060"/>
              </a:solidFill>
              <a:latin typeface="+mj-lt"/>
              <a:cs typeface="Arial" panose="020B0604020202020204" pitchFamily="34" charset="0"/>
            </a:endParaRPr>
          </a:p>
          <a:p>
            <a:pPr algn="l"/>
            <a:endParaRPr lang="sv-SE" sz="3600" dirty="0">
              <a:solidFill>
                <a:srgbClr val="002060"/>
              </a:solidFill>
              <a:latin typeface="+mj-lt"/>
              <a:cs typeface="Arial" panose="020B0604020202020204" pitchFamily="34" charset="0"/>
            </a:endParaRPr>
          </a:p>
          <a:p>
            <a:pPr algn="l"/>
            <a:endParaRPr lang="sv-SE" sz="3600" dirty="0">
              <a:solidFill>
                <a:srgbClr val="002060"/>
              </a:solidFill>
              <a:latin typeface="+mj-lt"/>
              <a:cs typeface="Arial" panose="020B0604020202020204" pitchFamily="34" charset="0"/>
            </a:endParaRPr>
          </a:p>
          <a:p>
            <a:pPr algn="l"/>
            <a:endParaRPr lang="sv-SE" sz="3600" dirty="0">
              <a:solidFill>
                <a:srgbClr val="002060"/>
              </a:solidFill>
              <a:latin typeface="+mj-lt"/>
              <a:cs typeface="Arial" panose="020B0604020202020204" pitchFamily="34" charset="0"/>
            </a:endParaRPr>
          </a:p>
          <a:p>
            <a:pPr algn="l"/>
            <a:endParaRPr lang="sv-SE" sz="3600" dirty="0">
              <a:solidFill>
                <a:srgbClr val="002060"/>
              </a:solidFill>
              <a:latin typeface="+mj-lt"/>
              <a:cs typeface="Arial" panose="020B0604020202020204" pitchFamily="34" charset="0"/>
            </a:endParaRPr>
          </a:p>
          <a:p>
            <a:pPr algn="l"/>
            <a:endParaRPr lang="sv-SE" sz="3600" dirty="0">
              <a:solidFill>
                <a:srgbClr val="002060"/>
              </a:solidFill>
              <a:latin typeface="+mj-lt"/>
              <a:cs typeface="Arial" panose="020B0604020202020204" pitchFamily="34" charset="0"/>
            </a:endParaRPr>
          </a:p>
          <a:p>
            <a:pPr algn="l"/>
            <a:endParaRPr lang="sv-SE" sz="3600" dirty="0">
              <a:solidFill>
                <a:srgbClr val="002060"/>
              </a:solidFill>
              <a:latin typeface="+mj-lt"/>
              <a:cs typeface="Arial" panose="020B0604020202020204" pitchFamily="34" charset="0"/>
            </a:endParaRPr>
          </a:p>
          <a:p>
            <a:pPr algn="l"/>
            <a:endParaRPr lang="sv-SE" sz="3600" dirty="0">
              <a:solidFill>
                <a:srgbClr val="002060"/>
              </a:solidFill>
              <a:latin typeface="+mj-lt"/>
              <a:cs typeface="Arial" panose="020B0604020202020204" pitchFamily="34" charset="0"/>
            </a:endParaRPr>
          </a:p>
          <a:p>
            <a:pPr algn="l"/>
            <a:endParaRPr lang="sv-SE" sz="3600" dirty="0">
              <a:solidFill>
                <a:srgbClr val="002060"/>
              </a:solidFill>
              <a:latin typeface="+mj-lt"/>
              <a:cs typeface="Arial" panose="020B0604020202020204" pitchFamily="34" charset="0"/>
            </a:endParaRPr>
          </a:p>
          <a:p>
            <a:pPr algn="l"/>
            <a:endParaRPr lang="sv-SE" sz="3600" dirty="0">
              <a:solidFill>
                <a:srgbClr val="002060"/>
              </a:solidFill>
              <a:latin typeface="+mj-lt"/>
              <a:cs typeface="Arial" panose="020B0604020202020204" pitchFamily="34" charset="0"/>
            </a:endParaRPr>
          </a:p>
          <a:p>
            <a:pPr algn="l"/>
            <a:endParaRPr lang="sv-SE" sz="3600" dirty="0">
              <a:solidFill>
                <a:srgbClr val="002060"/>
              </a:solidFill>
              <a:latin typeface="+mj-lt"/>
              <a:cs typeface="Arial" panose="020B0604020202020204" pitchFamily="34" charset="0"/>
            </a:endParaRPr>
          </a:p>
          <a:p>
            <a:pPr algn="l"/>
            <a:endParaRPr lang="sv-SE" sz="3600" dirty="0">
              <a:solidFill>
                <a:srgbClr val="002060"/>
              </a:solidFill>
              <a:latin typeface="+mj-lt"/>
              <a:cs typeface="Arial" panose="020B0604020202020204" pitchFamily="34" charset="0"/>
            </a:endParaRPr>
          </a:p>
          <a:p>
            <a:pPr algn="l"/>
            <a:endParaRPr lang="sv-SE" sz="3600" dirty="0">
              <a:solidFill>
                <a:srgbClr val="002060"/>
              </a:solidFill>
              <a:latin typeface="+mj-lt"/>
              <a:cs typeface="Arial" panose="020B0604020202020204" pitchFamily="34" charset="0"/>
            </a:endParaRPr>
          </a:p>
          <a:p>
            <a:pPr algn="l"/>
            <a:endParaRPr lang="sv-SE" sz="3600" dirty="0">
              <a:solidFill>
                <a:srgbClr val="002060"/>
              </a:solidFill>
              <a:latin typeface="+mj-lt"/>
              <a:cs typeface="Arial" panose="020B0604020202020204" pitchFamily="34" charset="0"/>
            </a:endParaRPr>
          </a:p>
          <a:p>
            <a:pPr algn="l"/>
            <a:endParaRPr lang="sv-SE" sz="3600" dirty="0">
              <a:solidFill>
                <a:srgbClr val="002060"/>
              </a:solidFill>
              <a:latin typeface="+mj-lt"/>
              <a:cs typeface="Arial" panose="020B0604020202020204" pitchFamily="34" charset="0"/>
            </a:endParaRPr>
          </a:p>
          <a:p>
            <a:pPr algn="l"/>
            <a:endParaRPr lang="sv-SE" sz="3600" dirty="0">
              <a:solidFill>
                <a:srgbClr val="002060"/>
              </a:solidFill>
              <a:latin typeface="+mj-lt"/>
              <a:cs typeface="Arial" panose="020B0604020202020204" pitchFamily="34" charset="0"/>
            </a:endParaRPr>
          </a:p>
          <a:p>
            <a:pPr algn="l"/>
            <a:endParaRPr lang="sv-SE" sz="3600" dirty="0">
              <a:solidFill>
                <a:srgbClr val="002060"/>
              </a:solidFill>
              <a:latin typeface="+mj-lt"/>
              <a:cs typeface="Arial" panose="020B0604020202020204" pitchFamily="34" charset="0"/>
            </a:endParaRPr>
          </a:p>
          <a:p>
            <a:pPr algn="l"/>
            <a:endParaRPr lang="sv-SE" sz="3600" dirty="0">
              <a:solidFill>
                <a:srgbClr val="002060"/>
              </a:solidFill>
              <a:latin typeface="+mj-lt"/>
              <a:cs typeface="Arial" panose="020B0604020202020204" pitchFamily="34" charset="0"/>
            </a:endParaRPr>
          </a:p>
          <a:p>
            <a:pPr algn="l"/>
            <a:endParaRPr lang="sv-SE" sz="3600" dirty="0">
              <a:solidFill>
                <a:srgbClr val="002060"/>
              </a:solidFill>
              <a:latin typeface="+mj-lt"/>
              <a:cs typeface="Arial" panose="020B0604020202020204" pitchFamily="34" charset="0"/>
            </a:endParaRPr>
          </a:p>
          <a:p>
            <a:pPr algn="l"/>
            <a:endParaRPr lang="sv-SE" sz="3600" dirty="0">
              <a:solidFill>
                <a:srgbClr val="002060"/>
              </a:solidFill>
              <a:latin typeface="+mj-lt"/>
              <a:cs typeface="Arial" panose="020B0604020202020204" pitchFamily="34" charset="0"/>
            </a:endParaRPr>
          </a:p>
          <a:p>
            <a:pPr algn="l"/>
            <a:endParaRPr lang="sv-SE" sz="3600" dirty="0">
              <a:solidFill>
                <a:srgbClr val="002060"/>
              </a:solidFill>
              <a:latin typeface="+mj-lt"/>
              <a:cs typeface="Arial" panose="020B0604020202020204" pitchFamily="34" charset="0"/>
            </a:endParaRPr>
          </a:p>
          <a:p>
            <a:pPr algn="l"/>
            <a:endParaRPr lang="sv-SE" sz="3600" dirty="0">
              <a:solidFill>
                <a:srgbClr val="002060"/>
              </a:solidFill>
              <a:latin typeface="+mj-lt"/>
              <a:cs typeface="Arial" panose="020B0604020202020204" pitchFamily="34" charset="0"/>
            </a:endParaRPr>
          </a:p>
          <a:p>
            <a:pPr algn="l"/>
            <a:endParaRPr lang="sv-SE" sz="3600" dirty="0">
              <a:solidFill>
                <a:srgbClr val="002060"/>
              </a:solidFill>
              <a:latin typeface="+mj-lt"/>
              <a:cs typeface="Arial" panose="020B0604020202020204" pitchFamily="34" charset="0"/>
            </a:endParaRPr>
          </a:p>
          <a:p>
            <a:pPr algn="l"/>
            <a:r>
              <a:rPr lang="sv-SE" sz="3600" dirty="0">
                <a:solidFill>
                  <a:srgbClr val="002060"/>
                </a:solidFill>
                <a:latin typeface="+mj-lt"/>
                <a:cs typeface="Arial" panose="020B0604020202020204" pitchFamily="34" charset="0"/>
              </a:rPr>
              <a:t>Den svenska modellen</a:t>
            </a:r>
          </a:p>
        </p:txBody>
      </p:sp>
      <p:pic>
        <p:nvPicPr>
          <p:cNvPr id="14" name="Platshållare för innehåll 8">
            <a:extLst>
              <a:ext uri="{FF2B5EF4-FFF2-40B4-BE49-F238E27FC236}">
                <a16:creationId xmlns:a16="http://schemas.microsoft.com/office/drawing/2014/main" id="{04404CF0-1446-AA00-6015-98319E6C8CF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51430" y="5940636"/>
            <a:ext cx="560819" cy="559631"/>
          </a:xfrm>
          <a:prstGeom prst="rect">
            <a:avLst/>
          </a:prstGeom>
        </p:spPr>
      </p:pic>
    </p:spTree>
    <p:extLst>
      <p:ext uri="{BB962C8B-B14F-4D97-AF65-F5344CB8AC3E}">
        <p14:creationId xmlns:p14="http://schemas.microsoft.com/office/powerpoint/2010/main" val="24139173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32CDCD5A-006B-C6CD-7AD4-B4D2111496B6}"/>
              </a:ext>
            </a:extLst>
          </p:cNvPr>
          <p:cNvSpPr/>
          <p:nvPr/>
        </p:nvSpPr>
        <p:spPr>
          <a:xfrm>
            <a:off x="6084388" y="1797533"/>
            <a:ext cx="4724621" cy="3805599"/>
          </a:xfrm>
          <a:prstGeom prst="rect">
            <a:avLst/>
          </a:prstGeom>
          <a:solidFill>
            <a:srgbClr val="C0B3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sv-SE">
              <a:solidFill>
                <a:prstClr val="white"/>
              </a:solidFill>
              <a:latin typeface="Arial"/>
            </a:endParaRPr>
          </a:p>
        </p:txBody>
      </p:sp>
      <p:sp>
        <p:nvSpPr>
          <p:cNvPr id="10" name="Rektangel 9">
            <a:extLst>
              <a:ext uri="{FF2B5EF4-FFF2-40B4-BE49-F238E27FC236}">
                <a16:creationId xmlns:a16="http://schemas.microsoft.com/office/drawing/2014/main" id="{BEDB51E3-28D4-4BC8-B5C7-E5262FFB019B}"/>
              </a:ext>
            </a:extLst>
          </p:cNvPr>
          <p:cNvSpPr/>
          <p:nvPr/>
        </p:nvSpPr>
        <p:spPr>
          <a:xfrm>
            <a:off x="1354667" y="1797532"/>
            <a:ext cx="4724620" cy="3805599"/>
          </a:xfrm>
          <a:prstGeom prst="rect">
            <a:avLst/>
          </a:prstGeom>
          <a:solidFill>
            <a:srgbClr val="C1E5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sv-SE">
              <a:solidFill>
                <a:prstClr val="white"/>
              </a:solidFill>
              <a:latin typeface="Arial"/>
            </a:endParaRPr>
          </a:p>
        </p:txBody>
      </p:sp>
      <p:sp>
        <p:nvSpPr>
          <p:cNvPr id="2" name="Rubrik 1"/>
          <p:cNvSpPr>
            <a:spLocks noGrp="1"/>
          </p:cNvSpPr>
          <p:nvPr>
            <p:ph type="title"/>
          </p:nvPr>
        </p:nvSpPr>
        <p:spPr>
          <a:xfrm>
            <a:off x="864000" y="720000"/>
            <a:ext cx="9579816" cy="1180006"/>
          </a:xfrm>
        </p:spPr>
        <p:txBody>
          <a:bodyPr anchor="t">
            <a:normAutofit/>
          </a:bodyPr>
          <a:lstStyle/>
          <a:p>
            <a:r>
              <a:rPr lang="sv-SE" sz="3600" dirty="0">
                <a:solidFill>
                  <a:srgbClr val="002060"/>
                </a:solidFill>
                <a:cs typeface="Arial"/>
              </a:rPr>
              <a:t>Exempel på kollektivavtalens mervärden</a:t>
            </a:r>
            <a:endParaRPr lang="sv-SE" sz="3600" dirty="0">
              <a:solidFill>
                <a:srgbClr val="002060"/>
              </a:solidFill>
              <a:cs typeface="Arial" panose="020B0604020202020204" pitchFamily="34" charset="0"/>
            </a:endParaRPr>
          </a:p>
        </p:txBody>
      </p:sp>
      <p:sp>
        <p:nvSpPr>
          <p:cNvPr id="3" name="Platshållare för text 2">
            <a:extLst>
              <a:ext uri="{FF2B5EF4-FFF2-40B4-BE49-F238E27FC236}">
                <a16:creationId xmlns:a16="http://schemas.microsoft.com/office/drawing/2014/main" id="{5B8B663E-FADA-4479-856B-9032EA2019C1}"/>
              </a:ext>
            </a:extLst>
          </p:cNvPr>
          <p:cNvSpPr>
            <a:spLocks noGrp="1"/>
          </p:cNvSpPr>
          <p:nvPr>
            <p:ph type="body" idx="1"/>
          </p:nvPr>
        </p:nvSpPr>
        <p:spPr>
          <a:xfrm>
            <a:off x="1664710" y="2048819"/>
            <a:ext cx="3868340" cy="528976"/>
          </a:xfrm>
        </p:spPr>
        <p:txBody>
          <a:bodyPr anchor="t"/>
          <a:lstStyle/>
          <a:p>
            <a:r>
              <a:rPr lang="sv-SE" sz="2400" dirty="0">
                <a:solidFill>
                  <a:srgbClr val="002060"/>
                </a:solidFill>
                <a:latin typeface="+mj-lt"/>
                <a:cs typeface="Arial" panose="020B0604020202020204" pitchFamily="34" charset="0"/>
              </a:rPr>
              <a:t>Enligt lag:</a:t>
            </a:r>
          </a:p>
        </p:txBody>
      </p:sp>
      <p:sp>
        <p:nvSpPr>
          <p:cNvPr id="4" name="Platshållare för innehåll 3"/>
          <p:cNvSpPr>
            <a:spLocks noGrp="1"/>
          </p:cNvSpPr>
          <p:nvPr>
            <p:ph sz="half" idx="2"/>
          </p:nvPr>
        </p:nvSpPr>
        <p:spPr>
          <a:xfrm>
            <a:off x="1721682" y="2595327"/>
            <a:ext cx="4226450" cy="3453212"/>
          </a:xfrm>
        </p:spPr>
        <p:txBody>
          <a:bodyPr vert="horz" lIns="91440" tIns="45720" rIns="91440" bIns="45720" rtlCol="0" anchor="t">
            <a:normAutofit/>
          </a:bodyPr>
          <a:lstStyle/>
          <a:p>
            <a:pPr marL="154800" indent="-154800">
              <a:lnSpc>
                <a:spcPct val="100000"/>
              </a:lnSpc>
              <a:spcBef>
                <a:spcPts val="600"/>
              </a:spcBef>
              <a:spcAft>
                <a:spcPts val="600"/>
              </a:spcAft>
              <a:buClr>
                <a:srgbClr val="002060"/>
              </a:buClr>
              <a:buFont typeface="Arial" panose="020B0604020202020204" pitchFamily="34" charset="0"/>
              <a:buChar char="•"/>
            </a:pPr>
            <a:r>
              <a:rPr lang="sv-SE" sz="1800" b="1" dirty="0">
                <a:solidFill>
                  <a:srgbClr val="002060"/>
                </a:solidFill>
                <a:latin typeface="+mj-lt"/>
                <a:cs typeface="Arial"/>
              </a:rPr>
              <a:t>Övertid är sådan arbetstid som överstiger normal arbetstid</a:t>
            </a:r>
            <a:endParaRPr lang="sv-SE" sz="1800" b="1" dirty="0">
              <a:solidFill>
                <a:srgbClr val="002060"/>
              </a:solidFill>
              <a:latin typeface="+mj-lt"/>
              <a:cs typeface="Arial" panose="020B0604020202020204" pitchFamily="34" charset="0"/>
            </a:endParaRPr>
          </a:p>
          <a:p>
            <a:pPr marL="154800" indent="-154800">
              <a:lnSpc>
                <a:spcPct val="100000"/>
              </a:lnSpc>
              <a:spcBef>
                <a:spcPts val="600"/>
              </a:spcBef>
              <a:spcAft>
                <a:spcPts val="600"/>
              </a:spcAft>
              <a:buClr>
                <a:srgbClr val="002060"/>
              </a:buClr>
              <a:buFont typeface="Arial" panose="020B0604020202020204" pitchFamily="34" charset="0"/>
              <a:buChar char="•"/>
            </a:pPr>
            <a:r>
              <a:rPr lang="sv-SE" sz="1800" b="1" dirty="0">
                <a:solidFill>
                  <a:srgbClr val="002060"/>
                </a:solidFill>
                <a:latin typeface="+mj-lt"/>
                <a:cs typeface="Arial"/>
              </a:rPr>
              <a:t>Sjuklön de första 14 dagarna vid sjukskrivning och därefter sjukpenning</a:t>
            </a:r>
          </a:p>
          <a:p>
            <a:pPr marL="154800" indent="-154800">
              <a:lnSpc>
                <a:spcPct val="100000"/>
              </a:lnSpc>
              <a:spcBef>
                <a:spcPts val="600"/>
              </a:spcBef>
              <a:spcAft>
                <a:spcPts val="600"/>
              </a:spcAft>
              <a:buClr>
                <a:srgbClr val="002060"/>
              </a:buClr>
              <a:buFont typeface="Arial" panose="020B0604020202020204" pitchFamily="34" charset="0"/>
              <a:buChar char="•"/>
            </a:pPr>
            <a:r>
              <a:rPr lang="sv-SE" sz="1800" b="1" dirty="0">
                <a:solidFill>
                  <a:srgbClr val="002060"/>
                </a:solidFill>
                <a:latin typeface="+mj-lt"/>
                <a:cs typeface="Arial"/>
              </a:rPr>
              <a:t>Allmän pension</a:t>
            </a:r>
          </a:p>
          <a:p>
            <a:pPr marL="154800" indent="-154800">
              <a:lnSpc>
                <a:spcPct val="100000"/>
              </a:lnSpc>
              <a:spcBef>
                <a:spcPts val="600"/>
              </a:spcBef>
              <a:spcAft>
                <a:spcPts val="600"/>
              </a:spcAft>
              <a:buClr>
                <a:srgbClr val="002060"/>
              </a:buClr>
              <a:buFont typeface="Arial" panose="020B0604020202020204" pitchFamily="34" charset="0"/>
              <a:buChar char="•"/>
            </a:pPr>
            <a:r>
              <a:rPr lang="sv-SE" sz="1800" b="1" dirty="0">
                <a:solidFill>
                  <a:srgbClr val="002060"/>
                </a:solidFill>
                <a:latin typeface="+mj-lt"/>
                <a:cs typeface="Arial"/>
              </a:rPr>
              <a:t>25 dagars semester per år</a:t>
            </a:r>
            <a:br>
              <a:rPr lang="sv-SE" sz="1800" dirty="0">
                <a:latin typeface="+mj-lt"/>
                <a:cs typeface="Arial" panose="020B0604020202020204" pitchFamily="34" charset="0"/>
              </a:rPr>
            </a:br>
            <a:endParaRPr lang="sv-SE" sz="1800" dirty="0">
              <a:solidFill>
                <a:schemeClr val="tx2"/>
              </a:solidFill>
              <a:latin typeface="+mj-lt"/>
              <a:cs typeface="Arial" panose="020B0604020202020204" pitchFamily="34" charset="0"/>
            </a:endParaRPr>
          </a:p>
          <a:p>
            <a:pPr marL="153035" indent="-153035">
              <a:buClr>
                <a:srgbClr val="FF33CC"/>
              </a:buClr>
            </a:pPr>
            <a:endParaRPr lang="sv-SE" sz="1800" b="1" dirty="0">
              <a:solidFill>
                <a:srgbClr val="FFFFFF"/>
              </a:solidFill>
              <a:latin typeface="HelveticaNeueLT Std" panose="020B0804020202020204" pitchFamily="34" charset="0"/>
              <a:cs typeface="Arial" panose="020B0604020202020204" pitchFamily="34" charset="0"/>
            </a:endParaRPr>
          </a:p>
          <a:p>
            <a:pPr marL="0" indent="0">
              <a:buClr>
                <a:srgbClr val="FF33CC"/>
              </a:buClr>
              <a:buNone/>
            </a:pPr>
            <a:endParaRPr lang="sv-SE" sz="2400" dirty="0">
              <a:solidFill>
                <a:srgbClr val="000000"/>
              </a:solidFill>
              <a:latin typeface="Arial" panose="020B0604020202020204" pitchFamily="34" charset="0"/>
              <a:cs typeface="Arial" panose="020B0604020202020204" pitchFamily="34" charset="0"/>
            </a:endParaRPr>
          </a:p>
        </p:txBody>
      </p:sp>
      <p:sp>
        <p:nvSpPr>
          <p:cNvPr id="5" name="Platshållare för text 4">
            <a:extLst>
              <a:ext uri="{FF2B5EF4-FFF2-40B4-BE49-F238E27FC236}">
                <a16:creationId xmlns:a16="http://schemas.microsoft.com/office/drawing/2014/main" id="{80A9CC20-4133-4D88-B9B4-FC343E3B453F}"/>
              </a:ext>
            </a:extLst>
          </p:cNvPr>
          <p:cNvSpPr>
            <a:spLocks noGrp="1"/>
          </p:cNvSpPr>
          <p:nvPr>
            <p:ph type="body" sz="quarter" idx="3"/>
          </p:nvPr>
        </p:nvSpPr>
        <p:spPr>
          <a:xfrm>
            <a:off x="6438623" y="2041302"/>
            <a:ext cx="3887391" cy="423239"/>
          </a:xfrm>
        </p:spPr>
        <p:txBody>
          <a:bodyPr anchor="t"/>
          <a:lstStyle/>
          <a:p>
            <a:r>
              <a:rPr lang="sv-SE" sz="2400" dirty="0">
                <a:solidFill>
                  <a:srgbClr val="002060"/>
                </a:solidFill>
                <a:latin typeface="+mj-lt"/>
                <a:cs typeface="Arial" panose="020B0604020202020204" pitchFamily="34" charset="0"/>
              </a:rPr>
              <a:t>Enligt kollektivavtal:</a:t>
            </a:r>
          </a:p>
        </p:txBody>
      </p:sp>
      <p:sp>
        <p:nvSpPr>
          <p:cNvPr id="6" name="Platshållare för innehåll 5">
            <a:extLst>
              <a:ext uri="{FF2B5EF4-FFF2-40B4-BE49-F238E27FC236}">
                <a16:creationId xmlns:a16="http://schemas.microsoft.com/office/drawing/2014/main" id="{DDDFDE88-5CDA-4792-9C23-A25EE30A2DF6}"/>
              </a:ext>
            </a:extLst>
          </p:cNvPr>
          <p:cNvSpPr>
            <a:spLocks noGrp="1"/>
          </p:cNvSpPr>
          <p:nvPr>
            <p:ph sz="quarter" idx="4"/>
          </p:nvPr>
        </p:nvSpPr>
        <p:spPr>
          <a:xfrm>
            <a:off x="6361952" y="2542427"/>
            <a:ext cx="4347377" cy="3989704"/>
          </a:xfrm>
        </p:spPr>
        <p:txBody>
          <a:bodyPr vert="horz" lIns="91440" tIns="45720" rIns="91440" bIns="45720" rtlCol="0" anchor="t">
            <a:normAutofit/>
          </a:bodyPr>
          <a:lstStyle/>
          <a:p>
            <a:pPr marL="154800" indent="-154800">
              <a:lnSpc>
                <a:spcPct val="100000"/>
              </a:lnSpc>
              <a:spcBef>
                <a:spcPts val="600"/>
              </a:spcBef>
              <a:spcAft>
                <a:spcPts val="600"/>
              </a:spcAft>
              <a:buClr>
                <a:srgbClr val="002060"/>
              </a:buClr>
            </a:pPr>
            <a:r>
              <a:rPr lang="sv-SE" sz="1800" b="1" dirty="0">
                <a:solidFill>
                  <a:srgbClr val="002060"/>
                </a:solidFill>
                <a:latin typeface="+mj-lt"/>
                <a:cs typeface="Arial"/>
              </a:rPr>
              <a:t>Person som arbetat övertid har rätt till ersättning i form av övertids-</a:t>
            </a:r>
            <a:br>
              <a:rPr lang="sv-SE" sz="1800" b="1" dirty="0">
                <a:solidFill>
                  <a:srgbClr val="002060"/>
                </a:solidFill>
                <a:latin typeface="+mj-lt"/>
                <a:cs typeface="Arial"/>
              </a:rPr>
            </a:br>
            <a:r>
              <a:rPr lang="sv-SE" sz="1800" b="1" dirty="0">
                <a:solidFill>
                  <a:srgbClr val="002060"/>
                </a:solidFill>
                <a:latin typeface="+mj-lt"/>
                <a:cs typeface="Arial"/>
              </a:rPr>
              <a:t>tillägg eller kompensationsledighet. </a:t>
            </a:r>
          </a:p>
          <a:p>
            <a:pPr marL="154800" indent="-154800">
              <a:lnSpc>
                <a:spcPct val="100000"/>
              </a:lnSpc>
              <a:spcBef>
                <a:spcPts val="600"/>
              </a:spcBef>
              <a:spcAft>
                <a:spcPts val="600"/>
              </a:spcAft>
              <a:buClr>
                <a:srgbClr val="002060"/>
              </a:buClr>
            </a:pPr>
            <a:r>
              <a:rPr lang="sv-SE" sz="1800" b="1" dirty="0">
                <a:solidFill>
                  <a:srgbClr val="002060"/>
                </a:solidFill>
                <a:latin typeface="+mj-lt"/>
                <a:cs typeface="Arial"/>
              </a:rPr>
              <a:t>Extra ersättning vid sjukskrivning</a:t>
            </a:r>
          </a:p>
          <a:p>
            <a:pPr marL="154800" indent="-154800">
              <a:lnSpc>
                <a:spcPct val="100000"/>
              </a:lnSpc>
              <a:spcBef>
                <a:spcPts val="600"/>
              </a:spcBef>
              <a:spcAft>
                <a:spcPts val="600"/>
              </a:spcAft>
              <a:buClr>
                <a:srgbClr val="002060"/>
              </a:buClr>
            </a:pPr>
            <a:r>
              <a:rPr lang="sv-SE" sz="1800" b="1" dirty="0">
                <a:solidFill>
                  <a:srgbClr val="002060"/>
                </a:solidFill>
                <a:latin typeface="+mj-lt"/>
                <a:cs typeface="Arial"/>
              </a:rPr>
              <a:t>Allmän pension + Tjänstepension</a:t>
            </a:r>
          </a:p>
          <a:p>
            <a:pPr marL="154800" indent="-154800">
              <a:lnSpc>
                <a:spcPct val="100000"/>
              </a:lnSpc>
              <a:spcBef>
                <a:spcPts val="600"/>
              </a:spcBef>
              <a:spcAft>
                <a:spcPts val="600"/>
              </a:spcAft>
              <a:buClr>
                <a:srgbClr val="002060"/>
              </a:buClr>
            </a:pPr>
            <a:r>
              <a:rPr lang="sv-SE" sz="1800" b="1" dirty="0">
                <a:solidFill>
                  <a:srgbClr val="002060"/>
                </a:solidFill>
                <a:latin typeface="+mj-lt"/>
                <a:cs typeface="Arial"/>
              </a:rPr>
              <a:t>Ofta fler semesterdagar än det lagen anger och extra ersättning i samband med semester</a:t>
            </a:r>
            <a:endParaRPr lang="sv-SE" sz="1800" b="1" dirty="0">
              <a:solidFill>
                <a:srgbClr val="002060"/>
              </a:solidFill>
              <a:latin typeface="+mj-lt"/>
              <a:cs typeface="Arial" panose="020B0604020202020204" pitchFamily="34" charset="0"/>
            </a:endParaRPr>
          </a:p>
        </p:txBody>
      </p:sp>
      <p:pic>
        <p:nvPicPr>
          <p:cNvPr id="13" name="Platshållare för innehåll 8">
            <a:extLst>
              <a:ext uri="{FF2B5EF4-FFF2-40B4-BE49-F238E27FC236}">
                <a16:creationId xmlns:a16="http://schemas.microsoft.com/office/drawing/2014/main" id="{703FA94C-6AF0-31A7-A275-2014C3B86BA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51430" y="5940636"/>
            <a:ext cx="560819" cy="559631"/>
          </a:xfrm>
          <a:prstGeom prst="rect">
            <a:avLst/>
          </a:prstGeom>
        </p:spPr>
      </p:pic>
    </p:spTree>
    <p:extLst>
      <p:ext uri="{BB962C8B-B14F-4D97-AF65-F5344CB8AC3E}">
        <p14:creationId xmlns:p14="http://schemas.microsoft.com/office/powerpoint/2010/main" val="39558663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id="{F9F032E2-7826-F4EC-4059-16FE5E811D11}"/>
              </a:ext>
            </a:extLst>
          </p:cNvPr>
          <p:cNvSpPr>
            <a:spLocks noGrp="1"/>
          </p:cNvSpPr>
          <p:nvPr>
            <p:ph idx="1"/>
          </p:nvPr>
        </p:nvSpPr>
        <p:spPr>
          <a:xfrm>
            <a:off x="864000" y="720000"/>
            <a:ext cx="9345167" cy="6011309"/>
          </a:xfrm>
        </p:spPr>
        <p:txBody>
          <a:bodyPr>
            <a:normAutofit/>
          </a:bodyPr>
          <a:lstStyle/>
          <a:p>
            <a:r>
              <a:rPr lang="sv-SE" sz="3600" b="1" dirty="0">
                <a:solidFill>
                  <a:srgbClr val="18185C"/>
                </a:solidFill>
              </a:rPr>
              <a:t>Hur ser våra lokala avtal ut?</a:t>
            </a:r>
          </a:p>
          <a:p>
            <a:pPr>
              <a:spcBef>
                <a:spcPts val="0"/>
              </a:spcBef>
            </a:pPr>
            <a:endParaRPr lang="sv-SE" b="1" dirty="0"/>
          </a:p>
          <a:p>
            <a:pPr>
              <a:spcBef>
                <a:spcPts val="0"/>
              </a:spcBef>
            </a:pPr>
            <a:r>
              <a:rPr lang="sv-SE" sz="1800" b="1" dirty="0">
                <a:solidFill>
                  <a:srgbClr val="18185C"/>
                </a:solidFill>
              </a:rPr>
              <a:t>Hur kommunicerar vi förmånerna </a:t>
            </a:r>
          </a:p>
          <a:p>
            <a:pPr>
              <a:spcBef>
                <a:spcPts val="0"/>
              </a:spcBef>
            </a:pPr>
            <a:r>
              <a:rPr lang="sv-SE" sz="1800" b="1" dirty="0">
                <a:solidFill>
                  <a:srgbClr val="18185C"/>
                </a:solidFill>
              </a:rPr>
              <a:t>i avtalet till medlemmar och </a:t>
            </a:r>
          </a:p>
          <a:p>
            <a:pPr>
              <a:spcBef>
                <a:spcPts val="0"/>
              </a:spcBef>
            </a:pPr>
            <a:r>
              <a:rPr lang="sv-SE" sz="1800" b="1" dirty="0">
                <a:solidFill>
                  <a:srgbClr val="18185C"/>
                </a:solidFill>
              </a:rPr>
              <a:t>potentiella medlemmar? </a:t>
            </a:r>
          </a:p>
        </p:txBody>
      </p:sp>
      <p:pic>
        <p:nvPicPr>
          <p:cNvPr id="6" name="Bildobjekt 5">
            <a:extLst>
              <a:ext uri="{FF2B5EF4-FFF2-40B4-BE49-F238E27FC236}">
                <a16:creationId xmlns:a16="http://schemas.microsoft.com/office/drawing/2014/main" id="{36388AE2-2A84-EFD3-8F2F-4A0F5D486A3F}"/>
              </a:ext>
            </a:extLst>
          </p:cNvPr>
          <p:cNvPicPr>
            <a:picLocks noChangeAspect="1"/>
          </p:cNvPicPr>
          <p:nvPr/>
        </p:nvPicPr>
        <p:blipFill>
          <a:blip r:embed="rId3"/>
          <a:srcRect/>
          <a:stretch/>
        </p:blipFill>
        <p:spPr>
          <a:xfrm>
            <a:off x="3332878" y="1038225"/>
            <a:ext cx="7895954" cy="5527167"/>
          </a:xfrm>
          <a:prstGeom prst="rect">
            <a:avLst/>
          </a:prstGeom>
        </p:spPr>
      </p:pic>
    </p:spTree>
    <p:extLst>
      <p:ext uri="{BB962C8B-B14F-4D97-AF65-F5344CB8AC3E}">
        <p14:creationId xmlns:p14="http://schemas.microsoft.com/office/powerpoint/2010/main" val="29367877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2B8F9548-5339-D01E-66D0-BD67C7F039D7}"/>
              </a:ext>
            </a:extLst>
          </p:cNvPr>
          <p:cNvSpPr/>
          <p:nvPr/>
        </p:nvSpPr>
        <p:spPr>
          <a:xfrm>
            <a:off x="2360373" y="1719072"/>
            <a:ext cx="7498080" cy="3694176"/>
          </a:xfrm>
          <a:prstGeom prst="rect">
            <a:avLst/>
          </a:prstGeom>
          <a:solidFill>
            <a:srgbClr val="C1E5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sv-SE">
              <a:solidFill>
                <a:prstClr val="white"/>
              </a:solidFill>
              <a:latin typeface="Arial"/>
            </a:endParaRPr>
          </a:p>
        </p:txBody>
      </p:sp>
      <p:sp>
        <p:nvSpPr>
          <p:cNvPr id="3" name="Platshållare för innehåll 2">
            <a:extLst>
              <a:ext uri="{FF2B5EF4-FFF2-40B4-BE49-F238E27FC236}">
                <a16:creationId xmlns:a16="http://schemas.microsoft.com/office/drawing/2014/main" id="{95D1E3AB-4744-7068-2295-7F20E80D47B9}"/>
              </a:ext>
            </a:extLst>
          </p:cNvPr>
          <p:cNvSpPr>
            <a:spLocks noGrp="1"/>
          </p:cNvSpPr>
          <p:nvPr>
            <p:ph idx="1"/>
          </p:nvPr>
        </p:nvSpPr>
        <p:spPr>
          <a:xfrm>
            <a:off x="3053303" y="2276272"/>
            <a:ext cx="6805150" cy="3136976"/>
          </a:xfrm>
        </p:spPr>
        <p:txBody>
          <a:bodyPr/>
          <a:lstStyle/>
          <a:p>
            <a:pPr marL="285750" indent="-285750">
              <a:buFont typeface="Arial" panose="020B0604020202020204" pitchFamily="34" charset="0"/>
              <a:buChar char="•"/>
            </a:pPr>
            <a:r>
              <a:rPr lang="sv-SE" sz="2400" b="1" dirty="0">
                <a:solidFill>
                  <a:srgbClr val="18185C"/>
                </a:solidFill>
              </a:rPr>
              <a:t>Uppdraget som arbetsplatsombud</a:t>
            </a:r>
          </a:p>
          <a:p>
            <a:pPr marL="285750" indent="-285750">
              <a:buFont typeface="Arial" panose="020B0604020202020204" pitchFamily="34" charset="0"/>
              <a:buChar char="•"/>
            </a:pPr>
            <a:r>
              <a:rPr lang="sv-SE" sz="2400" b="1" dirty="0">
                <a:solidFill>
                  <a:srgbClr val="18185C"/>
                </a:solidFill>
              </a:rPr>
              <a:t>Kommunikation och delaktighet</a:t>
            </a:r>
          </a:p>
          <a:p>
            <a:pPr marL="285750" indent="-285750">
              <a:buFont typeface="Arial" panose="020B0604020202020204" pitchFamily="34" charset="0"/>
              <a:buChar char="•"/>
            </a:pPr>
            <a:r>
              <a:rPr lang="sv-SE" sz="2400" b="1" dirty="0">
                <a:solidFill>
                  <a:srgbClr val="18185C"/>
                </a:solidFill>
              </a:rPr>
              <a:t>Värvning </a:t>
            </a:r>
          </a:p>
          <a:p>
            <a:pPr marL="285750" indent="-285750">
              <a:buFont typeface="Arial" panose="020B0604020202020204" pitchFamily="34" charset="0"/>
              <a:buChar char="•"/>
            </a:pPr>
            <a:r>
              <a:rPr lang="sv-SE" sz="2400" b="1" dirty="0">
                <a:solidFill>
                  <a:srgbClr val="18185C"/>
                </a:solidFill>
              </a:rPr>
              <a:t>Tips och verktyg</a:t>
            </a:r>
          </a:p>
          <a:p>
            <a:pPr marL="285750" indent="-285750">
              <a:buFont typeface="Arial" panose="020B0604020202020204" pitchFamily="34" charset="0"/>
              <a:buChar char="•"/>
            </a:pPr>
            <a:endParaRPr lang="sv-SE" dirty="0"/>
          </a:p>
          <a:p>
            <a:pPr marL="285750" indent="-285750">
              <a:buFont typeface="Arial" panose="020B0604020202020204" pitchFamily="34" charset="0"/>
              <a:buChar char="•"/>
            </a:pPr>
            <a:endParaRPr lang="sv-SE" dirty="0"/>
          </a:p>
        </p:txBody>
      </p:sp>
      <p:sp>
        <p:nvSpPr>
          <p:cNvPr id="2" name="Rubrik 1">
            <a:extLst>
              <a:ext uri="{FF2B5EF4-FFF2-40B4-BE49-F238E27FC236}">
                <a16:creationId xmlns:a16="http://schemas.microsoft.com/office/drawing/2014/main" id="{891665D9-908E-CCCC-8D96-3EA89B7F0807}"/>
              </a:ext>
            </a:extLst>
          </p:cNvPr>
          <p:cNvSpPr>
            <a:spLocks noGrp="1"/>
          </p:cNvSpPr>
          <p:nvPr>
            <p:ph type="title" idx="4294967295"/>
          </p:nvPr>
        </p:nvSpPr>
        <p:spPr>
          <a:xfrm>
            <a:off x="864000" y="864000"/>
            <a:ext cx="4784725" cy="495300"/>
          </a:xfrm>
        </p:spPr>
        <p:txBody>
          <a:bodyPr/>
          <a:lstStyle/>
          <a:p>
            <a:r>
              <a:rPr lang="sv-SE" dirty="0">
                <a:solidFill>
                  <a:srgbClr val="18185C"/>
                </a:solidFill>
              </a:rPr>
              <a:t>Program</a:t>
            </a:r>
          </a:p>
        </p:txBody>
      </p:sp>
    </p:spTree>
    <p:extLst>
      <p:ext uri="{BB962C8B-B14F-4D97-AF65-F5344CB8AC3E}">
        <p14:creationId xmlns:p14="http://schemas.microsoft.com/office/powerpoint/2010/main" val="25104986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latshållare för innehåll 8">
            <a:extLst>
              <a:ext uri="{FF2B5EF4-FFF2-40B4-BE49-F238E27FC236}">
                <a16:creationId xmlns:a16="http://schemas.microsoft.com/office/drawing/2014/main" id="{A58D40F7-1A5E-1C89-57DF-81441B3859E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51430" y="5940636"/>
            <a:ext cx="560819" cy="559631"/>
          </a:xfrm>
          <a:prstGeom prst="rect">
            <a:avLst/>
          </a:prstGeom>
        </p:spPr>
      </p:pic>
      <p:pic>
        <p:nvPicPr>
          <p:cNvPr id="4" name="Bildobjekt 3" descr="En bild som visar cirkel, logotyp, text, Teckensnitt&#10;&#10;Automatiskt genererad beskrivning">
            <a:extLst>
              <a:ext uri="{FF2B5EF4-FFF2-40B4-BE49-F238E27FC236}">
                <a16:creationId xmlns:a16="http://schemas.microsoft.com/office/drawing/2014/main" id="{E350EB73-2A32-1D10-6069-56016C18100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7000" y="460843"/>
            <a:ext cx="11565249" cy="6054748"/>
          </a:xfrm>
          <a:prstGeom prst="rect">
            <a:avLst/>
          </a:prstGeom>
        </p:spPr>
      </p:pic>
      <p:sp>
        <p:nvSpPr>
          <p:cNvPr id="2" name="Rubrik 1">
            <a:extLst>
              <a:ext uri="{FF2B5EF4-FFF2-40B4-BE49-F238E27FC236}">
                <a16:creationId xmlns:a16="http://schemas.microsoft.com/office/drawing/2014/main" id="{695FFC1B-B7F3-A04F-8244-3E1C2C5FF7E7}"/>
              </a:ext>
            </a:extLst>
          </p:cNvPr>
          <p:cNvSpPr>
            <a:spLocks noGrp="1"/>
          </p:cNvSpPr>
          <p:nvPr>
            <p:ph type="title"/>
          </p:nvPr>
        </p:nvSpPr>
        <p:spPr>
          <a:xfrm>
            <a:off x="864000" y="720000"/>
            <a:ext cx="9265468" cy="491783"/>
          </a:xfrm>
        </p:spPr>
        <p:txBody>
          <a:bodyPr anchor="b">
            <a:noAutofit/>
          </a:bodyPr>
          <a:lstStyle/>
          <a:p>
            <a:r>
              <a:rPr lang="sv-SE" dirty="0">
                <a:solidFill>
                  <a:srgbClr val="18185C"/>
                </a:solidFill>
              </a:rPr>
              <a:t>Hur hänger det ihop?</a:t>
            </a:r>
          </a:p>
        </p:txBody>
      </p:sp>
    </p:spTree>
    <p:extLst>
      <p:ext uri="{BB962C8B-B14F-4D97-AF65-F5344CB8AC3E}">
        <p14:creationId xmlns:p14="http://schemas.microsoft.com/office/powerpoint/2010/main" val="41939252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upp 12">
            <a:extLst>
              <a:ext uri="{FF2B5EF4-FFF2-40B4-BE49-F238E27FC236}">
                <a16:creationId xmlns:a16="http://schemas.microsoft.com/office/drawing/2014/main" id="{CC26C74B-99E3-371B-397F-A50AFD9EDEC8}"/>
              </a:ext>
            </a:extLst>
          </p:cNvPr>
          <p:cNvGrpSpPr/>
          <p:nvPr/>
        </p:nvGrpSpPr>
        <p:grpSpPr>
          <a:xfrm>
            <a:off x="3371937" y="3791759"/>
            <a:ext cx="2308485" cy="2323476"/>
            <a:chOff x="3371937" y="4070725"/>
            <a:chExt cx="2308485" cy="2323476"/>
          </a:xfrm>
        </p:grpSpPr>
        <p:sp>
          <p:nvSpPr>
            <p:cNvPr id="8" name="Ellips 7">
              <a:extLst>
                <a:ext uri="{FF2B5EF4-FFF2-40B4-BE49-F238E27FC236}">
                  <a16:creationId xmlns:a16="http://schemas.microsoft.com/office/drawing/2014/main" id="{0CE243FA-6A5A-2082-3753-BB1D6DC413A1}"/>
                </a:ext>
              </a:extLst>
            </p:cNvPr>
            <p:cNvSpPr/>
            <p:nvPr/>
          </p:nvSpPr>
          <p:spPr>
            <a:xfrm>
              <a:off x="3371937" y="4070725"/>
              <a:ext cx="2308485" cy="2323476"/>
            </a:xfrm>
            <a:prstGeom prst="ellipse">
              <a:avLst/>
            </a:prstGeom>
            <a:solidFill>
              <a:srgbClr val="C1E6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3" name="textruta 22">
              <a:extLst>
                <a:ext uri="{FF2B5EF4-FFF2-40B4-BE49-F238E27FC236}">
                  <a16:creationId xmlns:a16="http://schemas.microsoft.com/office/drawing/2014/main" id="{BD262813-7FF8-94F2-7168-B1D0A7702620}"/>
                </a:ext>
              </a:extLst>
            </p:cNvPr>
            <p:cNvSpPr txBox="1"/>
            <p:nvPr/>
          </p:nvSpPr>
          <p:spPr>
            <a:xfrm>
              <a:off x="3371937" y="4816451"/>
              <a:ext cx="2308484" cy="646331"/>
            </a:xfrm>
            <a:prstGeom prst="rect">
              <a:avLst/>
            </a:prstGeom>
            <a:noFill/>
          </p:spPr>
          <p:txBody>
            <a:bodyPr wrap="square" rtlCol="0" anchor="t">
              <a:spAutoFit/>
            </a:bodyPr>
            <a:lstStyle/>
            <a:p>
              <a:pPr algn="ctr"/>
              <a:r>
                <a:rPr lang="sv-SE" b="1" dirty="0">
                  <a:solidFill>
                    <a:srgbClr val="002060"/>
                  </a:solidFill>
                  <a:latin typeface="+mj-lt"/>
                </a:rPr>
                <a:t>Mervärde i medlemskapet</a:t>
              </a:r>
            </a:p>
          </p:txBody>
        </p:sp>
      </p:grpSp>
      <p:grpSp>
        <p:nvGrpSpPr>
          <p:cNvPr id="12" name="Grupp 11">
            <a:extLst>
              <a:ext uri="{FF2B5EF4-FFF2-40B4-BE49-F238E27FC236}">
                <a16:creationId xmlns:a16="http://schemas.microsoft.com/office/drawing/2014/main" id="{FAA4D987-548C-01EE-C766-AECB83A78055}"/>
              </a:ext>
            </a:extLst>
          </p:cNvPr>
          <p:cNvGrpSpPr/>
          <p:nvPr/>
        </p:nvGrpSpPr>
        <p:grpSpPr>
          <a:xfrm>
            <a:off x="6511578" y="3727343"/>
            <a:ext cx="2308485" cy="2323476"/>
            <a:chOff x="6790678" y="3983906"/>
            <a:chExt cx="2308485" cy="2323476"/>
          </a:xfrm>
        </p:grpSpPr>
        <p:sp>
          <p:nvSpPr>
            <p:cNvPr id="6" name="Ellips 5">
              <a:extLst>
                <a:ext uri="{FF2B5EF4-FFF2-40B4-BE49-F238E27FC236}">
                  <a16:creationId xmlns:a16="http://schemas.microsoft.com/office/drawing/2014/main" id="{F21C09EF-8A76-43E3-716B-ADB085B0B140}"/>
                </a:ext>
              </a:extLst>
            </p:cNvPr>
            <p:cNvSpPr/>
            <p:nvPr/>
          </p:nvSpPr>
          <p:spPr>
            <a:xfrm>
              <a:off x="6790678" y="3983906"/>
              <a:ext cx="2308485" cy="2323476"/>
            </a:xfrm>
            <a:prstGeom prst="ellipse">
              <a:avLst/>
            </a:prstGeom>
            <a:solidFill>
              <a:srgbClr val="B59E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5" name="textruta 24">
              <a:extLst>
                <a:ext uri="{FF2B5EF4-FFF2-40B4-BE49-F238E27FC236}">
                  <a16:creationId xmlns:a16="http://schemas.microsoft.com/office/drawing/2014/main" id="{AF6DC7DE-2F81-628D-B755-1905AC94FCAF}"/>
                </a:ext>
              </a:extLst>
            </p:cNvPr>
            <p:cNvSpPr txBox="1"/>
            <p:nvPr/>
          </p:nvSpPr>
          <p:spPr>
            <a:xfrm>
              <a:off x="6790678" y="4847447"/>
              <a:ext cx="2308485" cy="646331"/>
            </a:xfrm>
            <a:prstGeom prst="rect">
              <a:avLst/>
            </a:prstGeom>
            <a:noFill/>
          </p:spPr>
          <p:txBody>
            <a:bodyPr wrap="square" rtlCol="0">
              <a:spAutoFit/>
            </a:bodyPr>
            <a:lstStyle/>
            <a:p>
              <a:pPr algn="ctr"/>
              <a:r>
                <a:rPr lang="sv-SE" b="1" dirty="0">
                  <a:solidFill>
                    <a:srgbClr val="002060"/>
                  </a:solidFill>
                  <a:latin typeface="+mj-lt"/>
                </a:rPr>
                <a:t>Tillgängliga </a:t>
              </a:r>
            </a:p>
            <a:p>
              <a:pPr algn="ctr"/>
              <a:r>
                <a:rPr lang="sv-SE" b="1" dirty="0">
                  <a:solidFill>
                    <a:srgbClr val="002060"/>
                  </a:solidFill>
                  <a:latin typeface="+mj-lt"/>
                </a:rPr>
                <a:t>facket</a:t>
              </a:r>
            </a:p>
          </p:txBody>
        </p:sp>
      </p:grpSp>
      <p:grpSp>
        <p:nvGrpSpPr>
          <p:cNvPr id="11" name="Grupp 10">
            <a:extLst>
              <a:ext uri="{FF2B5EF4-FFF2-40B4-BE49-F238E27FC236}">
                <a16:creationId xmlns:a16="http://schemas.microsoft.com/office/drawing/2014/main" id="{ADEC281C-F32C-F230-BEB3-07FA9168A61D}"/>
              </a:ext>
            </a:extLst>
          </p:cNvPr>
          <p:cNvGrpSpPr/>
          <p:nvPr/>
        </p:nvGrpSpPr>
        <p:grpSpPr>
          <a:xfrm>
            <a:off x="8046827" y="1714514"/>
            <a:ext cx="2325940" cy="2323476"/>
            <a:chOff x="8563930" y="1993480"/>
            <a:chExt cx="2325940" cy="2323476"/>
          </a:xfrm>
        </p:grpSpPr>
        <p:sp>
          <p:nvSpPr>
            <p:cNvPr id="5" name="Ellips 4">
              <a:extLst>
                <a:ext uri="{FF2B5EF4-FFF2-40B4-BE49-F238E27FC236}">
                  <a16:creationId xmlns:a16="http://schemas.microsoft.com/office/drawing/2014/main" id="{7E61343F-189C-4F92-679B-8F72C6D9428D}"/>
                </a:ext>
              </a:extLst>
            </p:cNvPr>
            <p:cNvSpPr/>
            <p:nvPr/>
          </p:nvSpPr>
          <p:spPr>
            <a:xfrm>
              <a:off x="8581385" y="1993480"/>
              <a:ext cx="2308485" cy="2323476"/>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6" name="textruta 25">
              <a:extLst>
                <a:ext uri="{FF2B5EF4-FFF2-40B4-BE49-F238E27FC236}">
                  <a16:creationId xmlns:a16="http://schemas.microsoft.com/office/drawing/2014/main" id="{65C64E9A-B20F-A007-B9C1-3089E8C248A2}"/>
                </a:ext>
              </a:extLst>
            </p:cNvPr>
            <p:cNvSpPr txBox="1"/>
            <p:nvPr/>
          </p:nvSpPr>
          <p:spPr>
            <a:xfrm>
              <a:off x="8563930" y="2860485"/>
              <a:ext cx="2308485" cy="646331"/>
            </a:xfrm>
            <a:prstGeom prst="rect">
              <a:avLst/>
            </a:prstGeom>
            <a:noFill/>
          </p:spPr>
          <p:txBody>
            <a:bodyPr wrap="square" rtlCol="0">
              <a:spAutoFit/>
            </a:bodyPr>
            <a:lstStyle/>
            <a:p>
              <a:pPr algn="ctr"/>
              <a:r>
                <a:rPr lang="sv-SE" b="1" dirty="0">
                  <a:solidFill>
                    <a:schemeClr val="bg1"/>
                  </a:solidFill>
                  <a:latin typeface="+mj-lt"/>
                </a:rPr>
                <a:t>Partipolitiskt obundna</a:t>
              </a:r>
            </a:p>
          </p:txBody>
        </p:sp>
      </p:grpSp>
      <p:grpSp>
        <p:nvGrpSpPr>
          <p:cNvPr id="10" name="Grupp 9">
            <a:extLst>
              <a:ext uri="{FF2B5EF4-FFF2-40B4-BE49-F238E27FC236}">
                <a16:creationId xmlns:a16="http://schemas.microsoft.com/office/drawing/2014/main" id="{5257ABF7-DC4E-467A-E22F-E21291AB3324}"/>
              </a:ext>
            </a:extLst>
          </p:cNvPr>
          <p:cNvGrpSpPr/>
          <p:nvPr/>
        </p:nvGrpSpPr>
        <p:grpSpPr>
          <a:xfrm>
            <a:off x="4941420" y="1698600"/>
            <a:ext cx="2308485" cy="2323476"/>
            <a:chOff x="4941420" y="1977566"/>
            <a:chExt cx="2308485" cy="2323476"/>
          </a:xfrm>
        </p:grpSpPr>
        <p:sp>
          <p:nvSpPr>
            <p:cNvPr id="7" name="Ellips 6">
              <a:extLst>
                <a:ext uri="{FF2B5EF4-FFF2-40B4-BE49-F238E27FC236}">
                  <a16:creationId xmlns:a16="http://schemas.microsoft.com/office/drawing/2014/main" id="{CB6B3D53-227C-991C-A1F2-B983251ABE10}"/>
                </a:ext>
              </a:extLst>
            </p:cNvPr>
            <p:cNvSpPr/>
            <p:nvPr/>
          </p:nvSpPr>
          <p:spPr>
            <a:xfrm>
              <a:off x="4941420" y="1977566"/>
              <a:ext cx="2308485" cy="2323476"/>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7" name="textruta 26">
              <a:extLst>
                <a:ext uri="{FF2B5EF4-FFF2-40B4-BE49-F238E27FC236}">
                  <a16:creationId xmlns:a16="http://schemas.microsoft.com/office/drawing/2014/main" id="{274B4026-ABEF-4795-4B49-8CD68C3A5128}"/>
                </a:ext>
              </a:extLst>
            </p:cNvPr>
            <p:cNvSpPr txBox="1"/>
            <p:nvPr/>
          </p:nvSpPr>
          <p:spPr>
            <a:xfrm>
              <a:off x="4958875" y="2791170"/>
              <a:ext cx="2277348" cy="646331"/>
            </a:xfrm>
            <a:prstGeom prst="rect">
              <a:avLst/>
            </a:prstGeom>
            <a:noFill/>
          </p:spPr>
          <p:txBody>
            <a:bodyPr wrap="square" rtlCol="0" anchor="t">
              <a:spAutoFit/>
            </a:bodyPr>
            <a:lstStyle/>
            <a:p>
              <a:pPr algn="ctr"/>
              <a:r>
                <a:rPr lang="sv-SE" b="1" dirty="0">
                  <a:solidFill>
                    <a:srgbClr val="002060"/>
                  </a:solidFill>
                  <a:latin typeface="+mj-lt"/>
                  <a:ea typeface="+mn-lt"/>
                  <a:cs typeface="+mn-lt"/>
                </a:rPr>
                <a:t>Facket för alla på arbetsplatsen</a:t>
              </a:r>
              <a:endParaRPr lang="sv-SE" b="1" dirty="0">
                <a:solidFill>
                  <a:srgbClr val="002060"/>
                </a:solidFill>
                <a:latin typeface="+mj-lt"/>
              </a:endParaRPr>
            </a:p>
          </p:txBody>
        </p:sp>
      </p:grpSp>
      <p:sp>
        <p:nvSpPr>
          <p:cNvPr id="28" name="Rectangle 2">
            <a:extLst>
              <a:ext uri="{FF2B5EF4-FFF2-40B4-BE49-F238E27FC236}">
                <a16:creationId xmlns:a16="http://schemas.microsoft.com/office/drawing/2014/main" id="{2A908C22-6DEE-1B2F-BFD8-0757B196D5D0}"/>
              </a:ext>
            </a:extLst>
          </p:cNvPr>
          <p:cNvSpPr txBox="1">
            <a:spLocks noChangeAspect="1" noChangeArrowheads="1"/>
          </p:cNvSpPr>
          <p:nvPr/>
        </p:nvSpPr>
        <p:spPr>
          <a:xfrm>
            <a:off x="864000" y="720000"/>
            <a:ext cx="8898290" cy="1009452"/>
          </a:xfrm>
          <a:prstGeom prst="rect">
            <a:avLst/>
          </a:prstGeom>
        </p:spPr>
        <p:txBody>
          <a:bodyPr vert="horz" lIns="91440" tIns="45720" rIns="91440" bIns="45720" rtlCol="0" anchor="t" anchorCtr="0">
            <a:normAutofit/>
          </a:bodyPr>
          <a:lstStyle>
            <a:lvl1pPr algn="ctr" defTabSz="685800" rtl="0" eaLnBrk="1" latinLnBrk="0" hangingPunct="1">
              <a:lnSpc>
                <a:spcPct val="90000"/>
              </a:lnSpc>
              <a:spcBef>
                <a:spcPct val="0"/>
              </a:spcBef>
              <a:buNone/>
              <a:defRPr sz="4500" b="1" kern="1200">
                <a:solidFill>
                  <a:schemeClr val="tx1"/>
                </a:solidFill>
                <a:latin typeface="Santral" pitchFamily="50" charset="0"/>
                <a:ea typeface="+mj-ea"/>
                <a:cs typeface="+mj-cs"/>
              </a:defRPr>
            </a:lvl1pPr>
          </a:lstStyle>
          <a:p>
            <a:pPr algn="l"/>
            <a:r>
              <a:rPr lang="sv-SE" sz="3600" dirty="0">
                <a:solidFill>
                  <a:srgbClr val="002060"/>
                </a:solidFill>
                <a:latin typeface="+mj-lt"/>
                <a:cs typeface="Arial" panose="020B0604020202020204" pitchFamily="34" charset="0"/>
              </a:rPr>
              <a:t>Varför ST?</a:t>
            </a:r>
            <a:endParaRPr lang="sv-SE" altLang="sv-SE" sz="3600" dirty="0">
              <a:solidFill>
                <a:srgbClr val="002060"/>
              </a:solidFill>
              <a:latin typeface="+mj-lt"/>
              <a:cs typeface="Arial" panose="020B0604020202020204" pitchFamily="34" charset="0"/>
            </a:endParaRPr>
          </a:p>
        </p:txBody>
      </p:sp>
      <p:grpSp>
        <p:nvGrpSpPr>
          <p:cNvPr id="9" name="Grupp 8">
            <a:extLst>
              <a:ext uri="{FF2B5EF4-FFF2-40B4-BE49-F238E27FC236}">
                <a16:creationId xmlns:a16="http://schemas.microsoft.com/office/drawing/2014/main" id="{FA0093F9-6BAF-DCBD-30E3-EE5AD38D1C7E}"/>
              </a:ext>
            </a:extLst>
          </p:cNvPr>
          <p:cNvGrpSpPr/>
          <p:nvPr/>
        </p:nvGrpSpPr>
        <p:grpSpPr>
          <a:xfrm>
            <a:off x="1819233" y="1714514"/>
            <a:ext cx="2308485" cy="2323476"/>
            <a:chOff x="1819233" y="1993480"/>
            <a:chExt cx="2308485" cy="2323476"/>
          </a:xfrm>
        </p:grpSpPr>
        <p:sp>
          <p:nvSpPr>
            <p:cNvPr id="4" name="Ellips 3">
              <a:extLst>
                <a:ext uri="{FF2B5EF4-FFF2-40B4-BE49-F238E27FC236}">
                  <a16:creationId xmlns:a16="http://schemas.microsoft.com/office/drawing/2014/main" id="{EF3FEBD9-D43A-C7B8-1B58-115038FFF63D}"/>
                </a:ext>
              </a:extLst>
            </p:cNvPr>
            <p:cNvSpPr/>
            <p:nvPr/>
          </p:nvSpPr>
          <p:spPr>
            <a:xfrm>
              <a:off x="1819233" y="1993480"/>
              <a:ext cx="2308485" cy="2323476"/>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4" name="textruta 23">
              <a:extLst>
                <a:ext uri="{FF2B5EF4-FFF2-40B4-BE49-F238E27FC236}">
                  <a16:creationId xmlns:a16="http://schemas.microsoft.com/office/drawing/2014/main" id="{44E4914B-BCA4-53C0-3D94-6F437F21C53B}"/>
                </a:ext>
              </a:extLst>
            </p:cNvPr>
            <p:cNvSpPr txBox="1"/>
            <p:nvPr/>
          </p:nvSpPr>
          <p:spPr>
            <a:xfrm>
              <a:off x="1819233" y="2924901"/>
              <a:ext cx="2307810" cy="369332"/>
            </a:xfrm>
            <a:prstGeom prst="rect">
              <a:avLst/>
            </a:prstGeom>
            <a:noFill/>
          </p:spPr>
          <p:txBody>
            <a:bodyPr wrap="square" rtlCol="0">
              <a:spAutoFit/>
            </a:bodyPr>
            <a:lstStyle/>
            <a:p>
              <a:pPr algn="ctr"/>
              <a:r>
                <a:rPr lang="sv-SE" b="1" dirty="0">
                  <a:solidFill>
                    <a:schemeClr val="bg1"/>
                  </a:solidFill>
                  <a:latin typeface="+mj-lt"/>
                </a:rPr>
                <a:t>Experter på staten</a:t>
              </a:r>
            </a:p>
          </p:txBody>
        </p:sp>
      </p:grpSp>
    </p:spTree>
    <p:extLst>
      <p:ext uri="{BB962C8B-B14F-4D97-AF65-F5344CB8AC3E}">
        <p14:creationId xmlns:p14="http://schemas.microsoft.com/office/powerpoint/2010/main" val="41702107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ED633B15-EBE7-5F9F-E299-7C843519C50E}"/>
              </a:ext>
            </a:extLst>
          </p:cNvPr>
          <p:cNvSpPr/>
          <p:nvPr/>
        </p:nvSpPr>
        <p:spPr>
          <a:xfrm>
            <a:off x="2088000" y="1719072"/>
            <a:ext cx="8677943" cy="3993324"/>
          </a:xfrm>
          <a:prstGeom prst="rect">
            <a:avLst/>
          </a:prstGeom>
          <a:solidFill>
            <a:srgbClr val="C1E5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sv-SE">
              <a:solidFill>
                <a:prstClr val="white"/>
              </a:solidFill>
              <a:latin typeface="Arial"/>
            </a:endParaRPr>
          </a:p>
        </p:txBody>
      </p:sp>
      <p:sp>
        <p:nvSpPr>
          <p:cNvPr id="7" name="Rubrik 6">
            <a:extLst>
              <a:ext uri="{FF2B5EF4-FFF2-40B4-BE49-F238E27FC236}">
                <a16:creationId xmlns:a16="http://schemas.microsoft.com/office/drawing/2014/main" id="{C977BF1C-11AA-456D-9BF8-ED12F09B2B68}"/>
              </a:ext>
            </a:extLst>
          </p:cNvPr>
          <p:cNvSpPr>
            <a:spLocks noGrp="1"/>
          </p:cNvSpPr>
          <p:nvPr>
            <p:ph type="title"/>
          </p:nvPr>
        </p:nvSpPr>
        <p:spPr>
          <a:xfrm>
            <a:off x="864000" y="720000"/>
            <a:ext cx="9265468" cy="902724"/>
          </a:xfrm>
        </p:spPr>
        <p:txBody>
          <a:bodyPr anchor="t">
            <a:normAutofit/>
          </a:bodyPr>
          <a:lstStyle/>
          <a:p>
            <a:r>
              <a:rPr lang="sv-SE" dirty="0">
                <a:solidFill>
                  <a:srgbClr val="18185C"/>
                </a:solidFill>
              </a:rPr>
              <a:t>Tips för värvningsarbetet</a:t>
            </a:r>
          </a:p>
        </p:txBody>
      </p:sp>
      <p:sp>
        <p:nvSpPr>
          <p:cNvPr id="2" name="Platshållare för innehåll 1">
            <a:extLst>
              <a:ext uri="{FF2B5EF4-FFF2-40B4-BE49-F238E27FC236}">
                <a16:creationId xmlns:a16="http://schemas.microsoft.com/office/drawing/2014/main" id="{3723E7F0-A0CF-052E-F62B-8C066795F91F}"/>
              </a:ext>
            </a:extLst>
          </p:cNvPr>
          <p:cNvSpPr>
            <a:spLocks noGrp="1"/>
          </p:cNvSpPr>
          <p:nvPr>
            <p:ph idx="1"/>
          </p:nvPr>
        </p:nvSpPr>
        <p:spPr>
          <a:xfrm>
            <a:off x="2897510" y="2120355"/>
            <a:ext cx="8186869" cy="3592041"/>
          </a:xfrm>
        </p:spPr>
        <p:txBody>
          <a:bodyPr/>
          <a:lstStyle/>
          <a:p>
            <a:pPr marL="180000" lvl="0" indent="-180000"/>
            <a:r>
              <a:rPr lang="en-US" sz="1800" b="1" dirty="0" err="1">
                <a:solidFill>
                  <a:srgbClr val="18185C"/>
                </a:solidFill>
              </a:rPr>
              <a:t>Regelbunden</a:t>
            </a:r>
            <a:r>
              <a:rPr lang="en-US" sz="1800" b="1" dirty="0">
                <a:solidFill>
                  <a:srgbClr val="18185C"/>
                </a:solidFill>
              </a:rPr>
              <a:t> </a:t>
            </a:r>
            <a:r>
              <a:rPr lang="en-US" sz="1800" b="1" dirty="0" err="1">
                <a:solidFill>
                  <a:srgbClr val="18185C"/>
                </a:solidFill>
              </a:rPr>
              <a:t>kommunikation</a:t>
            </a:r>
            <a:r>
              <a:rPr lang="en-US" sz="1800" b="1" dirty="0">
                <a:solidFill>
                  <a:srgbClr val="18185C"/>
                </a:solidFill>
              </a:rPr>
              <a:t> </a:t>
            </a:r>
            <a:r>
              <a:rPr lang="en-US" sz="1800" b="1" dirty="0" err="1">
                <a:solidFill>
                  <a:srgbClr val="18185C"/>
                </a:solidFill>
              </a:rPr>
              <a:t>och</a:t>
            </a:r>
            <a:r>
              <a:rPr lang="en-US" sz="1800" b="1" dirty="0">
                <a:solidFill>
                  <a:srgbClr val="18185C"/>
                </a:solidFill>
              </a:rPr>
              <a:t> </a:t>
            </a:r>
            <a:r>
              <a:rPr lang="en-US" sz="1800" b="1" dirty="0" err="1">
                <a:solidFill>
                  <a:srgbClr val="18185C"/>
                </a:solidFill>
              </a:rPr>
              <a:t>synlighet</a:t>
            </a:r>
            <a:endParaRPr lang="en-US" sz="1800" b="1" dirty="0">
              <a:solidFill>
                <a:srgbClr val="18185C"/>
              </a:solidFill>
            </a:endParaRPr>
          </a:p>
          <a:p>
            <a:pPr marL="180000" lvl="0" indent="-180000"/>
            <a:r>
              <a:rPr lang="en-US" sz="1800" b="1" dirty="0" err="1">
                <a:solidFill>
                  <a:srgbClr val="18185C"/>
                </a:solidFill>
              </a:rPr>
              <a:t>Välkomna</a:t>
            </a:r>
            <a:r>
              <a:rPr lang="en-US" sz="1800" b="1" dirty="0">
                <a:solidFill>
                  <a:srgbClr val="18185C"/>
                </a:solidFill>
              </a:rPr>
              <a:t> </a:t>
            </a:r>
            <a:r>
              <a:rPr lang="en-US" sz="1800" b="1" dirty="0" err="1">
                <a:solidFill>
                  <a:srgbClr val="18185C"/>
                </a:solidFill>
              </a:rPr>
              <a:t>nyanställda</a:t>
            </a:r>
            <a:endParaRPr lang="en-US" sz="1800" b="1" dirty="0">
              <a:solidFill>
                <a:srgbClr val="18185C"/>
              </a:solidFill>
            </a:endParaRPr>
          </a:p>
          <a:p>
            <a:pPr marL="180000" lvl="0" indent="-180000"/>
            <a:r>
              <a:rPr lang="en-US" sz="1800" b="1" dirty="0" err="1">
                <a:solidFill>
                  <a:srgbClr val="18185C"/>
                </a:solidFill>
              </a:rPr>
              <a:t>Kontinuerliga</a:t>
            </a:r>
            <a:r>
              <a:rPr lang="en-US" sz="1800" b="1" dirty="0">
                <a:solidFill>
                  <a:srgbClr val="18185C"/>
                </a:solidFill>
              </a:rPr>
              <a:t> </a:t>
            </a:r>
            <a:r>
              <a:rPr lang="en-US" sz="1800" b="1" dirty="0" err="1">
                <a:solidFill>
                  <a:srgbClr val="18185C"/>
                </a:solidFill>
              </a:rPr>
              <a:t>medlemsmöten</a:t>
            </a:r>
            <a:endParaRPr lang="en-US" sz="1800" b="1" dirty="0">
              <a:solidFill>
                <a:srgbClr val="18185C"/>
              </a:solidFill>
            </a:endParaRPr>
          </a:p>
          <a:p>
            <a:pPr marL="180000" lvl="0" indent="-180000"/>
            <a:r>
              <a:rPr lang="en-US" sz="1800" b="1" dirty="0" err="1">
                <a:solidFill>
                  <a:srgbClr val="18185C"/>
                </a:solidFill>
              </a:rPr>
              <a:t>Bygga</a:t>
            </a:r>
            <a:r>
              <a:rPr lang="en-US" sz="1800" b="1" dirty="0">
                <a:solidFill>
                  <a:srgbClr val="18185C"/>
                </a:solidFill>
              </a:rPr>
              <a:t> </a:t>
            </a:r>
            <a:r>
              <a:rPr lang="en-US" sz="1800" b="1" dirty="0" err="1">
                <a:solidFill>
                  <a:srgbClr val="18185C"/>
                </a:solidFill>
              </a:rPr>
              <a:t>värvningsaktiviteter</a:t>
            </a:r>
            <a:r>
              <a:rPr lang="en-US" sz="1800" b="1" dirty="0">
                <a:solidFill>
                  <a:srgbClr val="18185C"/>
                </a:solidFill>
              </a:rPr>
              <a:t> </a:t>
            </a:r>
            <a:r>
              <a:rPr lang="en-US" sz="1800" b="1" dirty="0" err="1">
                <a:solidFill>
                  <a:srgbClr val="18185C"/>
                </a:solidFill>
              </a:rPr>
              <a:t>kring</a:t>
            </a:r>
            <a:r>
              <a:rPr lang="en-US" sz="1800" b="1" dirty="0">
                <a:solidFill>
                  <a:srgbClr val="18185C"/>
                </a:solidFill>
              </a:rPr>
              <a:t> </a:t>
            </a:r>
            <a:r>
              <a:rPr lang="en-US" sz="1800" b="1" dirty="0" err="1">
                <a:solidFill>
                  <a:srgbClr val="18185C"/>
                </a:solidFill>
              </a:rPr>
              <a:t>sakfrågor</a:t>
            </a:r>
            <a:r>
              <a:rPr lang="en-US" sz="1800" b="1" dirty="0">
                <a:solidFill>
                  <a:srgbClr val="18185C"/>
                </a:solidFill>
              </a:rPr>
              <a:t> </a:t>
            </a:r>
            <a:r>
              <a:rPr lang="en-US" sz="1800" b="1" dirty="0" err="1">
                <a:solidFill>
                  <a:srgbClr val="18185C"/>
                </a:solidFill>
              </a:rPr>
              <a:t>som</a:t>
            </a:r>
            <a:r>
              <a:rPr lang="en-US" sz="1800" b="1" dirty="0">
                <a:solidFill>
                  <a:srgbClr val="18185C"/>
                </a:solidFill>
              </a:rPr>
              <a:t> </a:t>
            </a:r>
            <a:r>
              <a:rPr lang="en-US" sz="1800" b="1" dirty="0" err="1">
                <a:solidFill>
                  <a:srgbClr val="18185C"/>
                </a:solidFill>
              </a:rPr>
              <a:t>är</a:t>
            </a:r>
            <a:r>
              <a:rPr lang="en-US" sz="1800" b="1" dirty="0">
                <a:solidFill>
                  <a:srgbClr val="18185C"/>
                </a:solidFill>
              </a:rPr>
              <a:t> av </a:t>
            </a:r>
            <a:r>
              <a:rPr lang="en-US" sz="1800" b="1" dirty="0" err="1">
                <a:solidFill>
                  <a:srgbClr val="18185C"/>
                </a:solidFill>
              </a:rPr>
              <a:t>intresse</a:t>
            </a:r>
            <a:r>
              <a:rPr lang="en-US" sz="1800" b="1" dirty="0">
                <a:solidFill>
                  <a:srgbClr val="18185C"/>
                </a:solidFill>
              </a:rPr>
              <a:t> </a:t>
            </a:r>
            <a:br>
              <a:rPr lang="en-US" sz="1800" b="1" dirty="0">
                <a:solidFill>
                  <a:srgbClr val="18185C"/>
                </a:solidFill>
              </a:rPr>
            </a:br>
            <a:r>
              <a:rPr lang="en-US" sz="1800" b="1" dirty="0">
                <a:solidFill>
                  <a:srgbClr val="18185C"/>
                </a:solidFill>
              </a:rPr>
              <a:t>för </a:t>
            </a:r>
            <a:r>
              <a:rPr lang="en-US" sz="1800" b="1" dirty="0" err="1">
                <a:solidFill>
                  <a:srgbClr val="18185C"/>
                </a:solidFill>
              </a:rPr>
              <a:t>arbetsplatsens</a:t>
            </a:r>
            <a:r>
              <a:rPr lang="en-US" sz="1800" b="1" dirty="0">
                <a:solidFill>
                  <a:srgbClr val="18185C"/>
                </a:solidFill>
              </a:rPr>
              <a:t> </a:t>
            </a:r>
            <a:r>
              <a:rPr lang="en-US" sz="1800" b="1" dirty="0" err="1">
                <a:solidFill>
                  <a:srgbClr val="18185C"/>
                </a:solidFill>
              </a:rPr>
              <a:t>medarbetare</a:t>
            </a:r>
            <a:endParaRPr lang="en-US" sz="1800" b="1" dirty="0">
              <a:solidFill>
                <a:srgbClr val="18185C"/>
              </a:solidFill>
            </a:endParaRPr>
          </a:p>
          <a:p>
            <a:pPr marL="180000" lvl="0" indent="-180000"/>
            <a:r>
              <a:rPr lang="en-US" sz="1800" b="1" dirty="0" err="1">
                <a:solidFill>
                  <a:srgbClr val="18185C"/>
                </a:solidFill>
              </a:rPr>
              <a:t>Ställa</a:t>
            </a:r>
            <a:r>
              <a:rPr lang="en-US" sz="1800" b="1" dirty="0">
                <a:solidFill>
                  <a:srgbClr val="18185C"/>
                </a:solidFill>
              </a:rPr>
              <a:t> </a:t>
            </a:r>
            <a:r>
              <a:rPr lang="en-US" sz="1800" b="1" dirty="0" err="1">
                <a:solidFill>
                  <a:srgbClr val="18185C"/>
                </a:solidFill>
              </a:rPr>
              <a:t>frågan</a:t>
            </a:r>
            <a:r>
              <a:rPr lang="en-US" sz="1800" b="1" dirty="0">
                <a:solidFill>
                  <a:srgbClr val="18185C"/>
                </a:solidFill>
              </a:rPr>
              <a:t> om </a:t>
            </a:r>
            <a:r>
              <a:rPr lang="en-US" sz="1800" b="1" dirty="0" err="1">
                <a:solidFill>
                  <a:srgbClr val="18185C"/>
                </a:solidFill>
              </a:rPr>
              <a:t>medlemskap</a:t>
            </a:r>
            <a:r>
              <a:rPr lang="en-US" sz="1800" b="1" dirty="0">
                <a:solidFill>
                  <a:srgbClr val="18185C"/>
                </a:solidFill>
              </a:rPr>
              <a:t> till </a:t>
            </a:r>
            <a:r>
              <a:rPr lang="en-US" sz="1800" b="1" dirty="0" err="1">
                <a:solidFill>
                  <a:srgbClr val="18185C"/>
                </a:solidFill>
              </a:rPr>
              <a:t>oorganiserade</a:t>
            </a:r>
            <a:r>
              <a:rPr lang="en-US" sz="1800" b="1" dirty="0">
                <a:solidFill>
                  <a:srgbClr val="18185C"/>
                </a:solidFill>
              </a:rPr>
              <a:t>/</a:t>
            </a:r>
            <a:r>
              <a:rPr lang="en-US" sz="1800" b="1" dirty="0" err="1">
                <a:solidFill>
                  <a:srgbClr val="18185C"/>
                </a:solidFill>
              </a:rPr>
              <a:t>nyanställda</a:t>
            </a:r>
            <a:endParaRPr lang="en-US" sz="1800" b="1" dirty="0">
              <a:solidFill>
                <a:srgbClr val="18185C"/>
              </a:solidFill>
            </a:endParaRPr>
          </a:p>
          <a:p>
            <a:pPr marL="180000" lvl="0" indent="-180000"/>
            <a:r>
              <a:rPr lang="en-US" sz="1800" b="1" dirty="0" err="1">
                <a:solidFill>
                  <a:srgbClr val="18185C"/>
                </a:solidFill>
              </a:rPr>
              <a:t>Nätverk</a:t>
            </a:r>
            <a:r>
              <a:rPr lang="en-US" sz="1800" b="1" dirty="0">
                <a:solidFill>
                  <a:srgbClr val="18185C"/>
                </a:solidFill>
              </a:rPr>
              <a:t> (</a:t>
            </a:r>
            <a:r>
              <a:rPr lang="en-US" sz="1800" b="1" dirty="0" err="1">
                <a:solidFill>
                  <a:srgbClr val="18185C"/>
                </a:solidFill>
              </a:rPr>
              <a:t>värvningsnätverk</a:t>
            </a:r>
            <a:r>
              <a:rPr lang="en-US" sz="1800" b="1" dirty="0">
                <a:solidFill>
                  <a:srgbClr val="18185C"/>
                </a:solidFill>
              </a:rPr>
              <a:t>)</a:t>
            </a:r>
          </a:p>
          <a:p>
            <a:pPr marL="180000" lvl="0" indent="-180000"/>
            <a:r>
              <a:rPr lang="en-US" sz="1800" b="1" dirty="0" err="1">
                <a:solidFill>
                  <a:srgbClr val="18185C"/>
                </a:solidFill>
              </a:rPr>
              <a:t>Håll</a:t>
            </a:r>
            <a:r>
              <a:rPr lang="en-US" sz="1800" b="1" dirty="0">
                <a:solidFill>
                  <a:srgbClr val="18185C"/>
                </a:solidFill>
              </a:rPr>
              <a:t> </a:t>
            </a:r>
            <a:r>
              <a:rPr lang="en-US" sz="1800" b="1" dirty="0" err="1">
                <a:solidFill>
                  <a:srgbClr val="18185C"/>
                </a:solidFill>
              </a:rPr>
              <a:t>ut</a:t>
            </a:r>
            <a:endParaRPr lang="en-US" sz="1800" b="1" dirty="0">
              <a:solidFill>
                <a:srgbClr val="18185C"/>
              </a:solidFill>
            </a:endParaRPr>
          </a:p>
        </p:txBody>
      </p:sp>
    </p:spTree>
    <p:extLst>
      <p:ext uri="{BB962C8B-B14F-4D97-AF65-F5344CB8AC3E}">
        <p14:creationId xmlns:p14="http://schemas.microsoft.com/office/powerpoint/2010/main" val="5363237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2BACEC44-0CFF-05B6-58B2-D7C50B7C18C7}"/>
              </a:ext>
            </a:extLst>
          </p:cNvPr>
          <p:cNvPicPr>
            <a:picLocks noChangeAspect="1"/>
          </p:cNvPicPr>
          <p:nvPr/>
        </p:nvPicPr>
        <p:blipFill>
          <a:blip r:embed="rId3"/>
          <a:srcRect/>
          <a:stretch/>
        </p:blipFill>
        <p:spPr>
          <a:xfrm>
            <a:off x="-346042" y="720000"/>
            <a:ext cx="12884083" cy="6766133"/>
          </a:xfrm>
          <a:prstGeom prst="rect">
            <a:avLst/>
          </a:prstGeom>
        </p:spPr>
      </p:pic>
      <p:sp>
        <p:nvSpPr>
          <p:cNvPr id="2" name="Rubrik 1">
            <a:extLst>
              <a:ext uri="{FF2B5EF4-FFF2-40B4-BE49-F238E27FC236}">
                <a16:creationId xmlns:a16="http://schemas.microsoft.com/office/drawing/2014/main" id="{069F1648-5170-4AF9-B988-73A4E45461C8}"/>
              </a:ext>
            </a:extLst>
          </p:cNvPr>
          <p:cNvSpPr>
            <a:spLocks noGrp="1"/>
          </p:cNvSpPr>
          <p:nvPr>
            <p:ph type="title"/>
          </p:nvPr>
        </p:nvSpPr>
        <p:spPr>
          <a:xfrm>
            <a:off x="864000" y="720000"/>
            <a:ext cx="9373271" cy="621449"/>
          </a:xfrm>
        </p:spPr>
        <p:txBody>
          <a:bodyPr/>
          <a:lstStyle/>
          <a:p>
            <a:r>
              <a:rPr lang="sv-SE" dirty="0">
                <a:solidFill>
                  <a:srgbClr val="18185C"/>
                </a:solidFill>
                <a:latin typeface="Arial"/>
              </a:rPr>
              <a:t>Avgörande faktorer vid inträde</a:t>
            </a:r>
          </a:p>
        </p:txBody>
      </p:sp>
    </p:spTree>
    <p:extLst>
      <p:ext uri="{BB962C8B-B14F-4D97-AF65-F5344CB8AC3E}">
        <p14:creationId xmlns:p14="http://schemas.microsoft.com/office/powerpoint/2010/main" val="18742423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A2C39CD4-4EEC-7F67-9ACE-91149CF680FC}"/>
              </a:ext>
            </a:extLst>
          </p:cNvPr>
          <p:cNvSpPr>
            <a:spLocks noGrp="1"/>
          </p:cNvSpPr>
          <p:nvPr>
            <p:ph type="title"/>
          </p:nvPr>
        </p:nvSpPr>
        <p:spPr>
          <a:xfrm>
            <a:off x="864000" y="720000"/>
            <a:ext cx="9265468" cy="1245798"/>
          </a:xfrm>
        </p:spPr>
        <p:txBody>
          <a:bodyPr anchor="t"/>
          <a:lstStyle/>
          <a:p>
            <a:r>
              <a:rPr lang="en-US" dirty="0" err="1">
                <a:solidFill>
                  <a:srgbClr val="18185C"/>
                </a:solidFill>
              </a:rPr>
              <a:t>Hur</a:t>
            </a:r>
            <a:r>
              <a:rPr lang="en-US" dirty="0">
                <a:solidFill>
                  <a:srgbClr val="18185C"/>
                </a:solidFill>
              </a:rPr>
              <a:t> </a:t>
            </a:r>
            <a:r>
              <a:rPr lang="en-US" dirty="0" err="1">
                <a:solidFill>
                  <a:srgbClr val="18185C"/>
                </a:solidFill>
              </a:rPr>
              <a:t>kan</a:t>
            </a:r>
            <a:r>
              <a:rPr lang="en-US" dirty="0">
                <a:solidFill>
                  <a:srgbClr val="18185C"/>
                </a:solidFill>
              </a:rPr>
              <a:t> vi </a:t>
            </a:r>
            <a:r>
              <a:rPr lang="en-US" dirty="0" err="1">
                <a:solidFill>
                  <a:srgbClr val="18185C"/>
                </a:solidFill>
              </a:rPr>
              <a:t>bli</a:t>
            </a:r>
            <a:r>
              <a:rPr lang="en-US" dirty="0">
                <a:solidFill>
                  <a:srgbClr val="18185C"/>
                </a:solidFill>
              </a:rPr>
              <a:t> </a:t>
            </a:r>
            <a:r>
              <a:rPr lang="en-US" dirty="0" err="1">
                <a:solidFill>
                  <a:srgbClr val="18185C"/>
                </a:solidFill>
              </a:rPr>
              <a:t>fler</a:t>
            </a:r>
            <a:r>
              <a:rPr lang="en-US" dirty="0">
                <a:solidFill>
                  <a:srgbClr val="18185C"/>
                </a:solidFill>
              </a:rPr>
              <a:t> för </a:t>
            </a:r>
            <a:r>
              <a:rPr lang="en-US" dirty="0" err="1">
                <a:solidFill>
                  <a:srgbClr val="18185C"/>
                </a:solidFill>
              </a:rPr>
              <a:t>att</a:t>
            </a:r>
            <a:r>
              <a:rPr lang="en-US" dirty="0">
                <a:solidFill>
                  <a:srgbClr val="18185C"/>
                </a:solidFill>
              </a:rPr>
              <a:t> </a:t>
            </a:r>
            <a:r>
              <a:rPr lang="en-US" dirty="0" err="1">
                <a:solidFill>
                  <a:srgbClr val="18185C"/>
                </a:solidFill>
              </a:rPr>
              <a:t>bli</a:t>
            </a:r>
            <a:r>
              <a:rPr lang="en-US" dirty="0">
                <a:solidFill>
                  <a:srgbClr val="18185C"/>
                </a:solidFill>
              </a:rPr>
              <a:t> </a:t>
            </a:r>
            <a:r>
              <a:rPr lang="en-US" dirty="0" err="1">
                <a:solidFill>
                  <a:srgbClr val="18185C"/>
                </a:solidFill>
              </a:rPr>
              <a:t>ett</a:t>
            </a:r>
            <a:r>
              <a:rPr lang="en-US" dirty="0">
                <a:solidFill>
                  <a:srgbClr val="18185C"/>
                </a:solidFill>
              </a:rPr>
              <a:t> </a:t>
            </a:r>
            <a:r>
              <a:rPr lang="en-US" dirty="0" err="1">
                <a:solidFill>
                  <a:srgbClr val="18185C"/>
                </a:solidFill>
              </a:rPr>
              <a:t>starkt</a:t>
            </a:r>
            <a:r>
              <a:rPr lang="en-US" dirty="0">
                <a:solidFill>
                  <a:srgbClr val="18185C"/>
                </a:solidFill>
              </a:rPr>
              <a:t> </a:t>
            </a:r>
            <a:r>
              <a:rPr lang="en-US" dirty="0" err="1">
                <a:solidFill>
                  <a:srgbClr val="18185C"/>
                </a:solidFill>
              </a:rPr>
              <a:t>lokalt</a:t>
            </a:r>
            <a:r>
              <a:rPr lang="en-US" dirty="0">
                <a:solidFill>
                  <a:srgbClr val="18185C"/>
                </a:solidFill>
              </a:rPr>
              <a:t> </a:t>
            </a:r>
            <a:r>
              <a:rPr lang="en-US" dirty="0" err="1">
                <a:solidFill>
                  <a:srgbClr val="18185C"/>
                </a:solidFill>
              </a:rPr>
              <a:t>fack</a:t>
            </a:r>
            <a:r>
              <a:rPr lang="en-US" dirty="0">
                <a:solidFill>
                  <a:srgbClr val="18185C"/>
                </a:solidFill>
              </a:rPr>
              <a:t>?</a:t>
            </a:r>
          </a:p>
        </p:txBody>
      </p:sp>
      <p:graphicFrame>
        <p:nvGraphicFramePr>
          <p:cNvPr id="6" name="Platshållare för innehåll 2">
            <a:extLst>
              <a:ext uri="{FF2B5EF4-FFF2-40B4-BE49-F238E27FC236}">
                <a16:creationId xmlns:a16="http://schemas.microsoft.com/office/drawing/2014/main" id="{6AF14285-CA45-53BC-DB36-5BCC0FC6778E}"/>
              </a:ext>
            </a:extLst>
          </p:cNvPr>
          <p:cNvGraphicFramePr>
            <a:graphicFrameLocks noGrp="1"/>
          </p:cNvGraphicFramePr>
          <p:nvPr>
            <p:ph idx="1"/>
            <p:extLst>
              <p:ext uri="{D42A27DB-BD31-4B8C-83A1-F6EECF244321}">
                <p14:modId xmlns:p14="http://schemas.microsoft.com/office/powerpoint/2010/main" val="1151202876"/>
              </p:ext>
            </p:extLst>
          </p:nvPr>
        </p:nvGraphicFramePr>
        <p:xfrm>
          <a:off x="1408569" y="2357908"/>
          <a:ext cx="8720899" cy="35920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ektangel 1">
            <a:extLst>
              <a:ext uri="{FF2B5EF4-FFF2-40B4-BE49-F238E27FC236}">
                <a16:creationId xmlns:a16="http://schemas.microsoft.com/office/drawing/2014/main" id="{BB4F1E27-37DE-1D9F-198A-5C701C10B1F6}"/>
              </a:ext>
            </a:extLst>
          </p:cNvPr>
          <p:cNvSpPr/>
          <p:nvPr/>
        </p:nvSpPr>
        <p:spPr>
          <a:xfrm>
            <a:off x="6003635" y="2967335"/>
            <a:ext cx="184730" cy="923330"/>
          </a:xfrm>
          <a:prstGeom prst="rect">
            <a:avLst/>
          </a:prstGeom>
          <a:noFill/>
        </p:spPr>
        <p:txBody>
          <a:bodyPr wrap="none" lIns="91440" tIns="45720" rIns="91440" bIns="45720">
            <a:spAutoFit/>
          </a:bodyPr>
          <a:lstStyle/>
          <a:p>
            <a:pPr algn="ctr"/>
            <a:endParaRPr lang="sv-SE"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8" name="Bild 7" descr="Grupp med hel fyllning">
            <a:extLst>
              <a:ext uri="{FF2B5EF4-FFF2-40B4-BE49-F238E27FC236}">
                <a16:creationId xmlns:a16="http://schemas.microsoft.com/office/drawing/2014/main" id="{4619D552-65C0-5DC2-4E12-37289C3C1E0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567597" y="4948681"/>
            <a:ext cx="914400" cy="914400"/>
          </a:xfrm>
          <a:prstGeom prst="rect">
            <a:avLst/>
          </a:prstGeom>
        </p:spPr>
      </p:pic>
      <p:pic>
        <p:nvPicPr>
          <p:cNvPr id="11" name="Bild 10" descr="Blyertspenna med hel fyllning">
            <a:extLst>
              <a:ext uri="{FF2B5EF4-FFF2-40B4-BE49-F238E27FC236}">
                <a16:creationId xmlns:a16="http://schemas.microsoft.com/office/drawing/2014/main" id="{0118F713-9795-A92F-A28D-C8A108264A5F}"/>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627691" y="2542031"/>
            <a:ext cx="727385" cy="727385"/>
          </a:xfrm>
          <a:prstGeom prst="rect">
            <a:avLst/>
          </a:prstGeom>
        </p:spPr>
      </p:pic>
      <p:pic>
        <p:nvPicPr>
          <p:cNvPr id="13" name="Bild 12" descr="Chatt med hel fyllning">
            <a:extLst>
              <a:ext uri="{FF2B5EF4-FFF2-40B4-BE49-F238E27FC236}">
                <a16:creationId xmlns:a16="http://schemas.microsoft.com/office/drawing/2014/main" id="{3DBB3E1C-2AF3-F157-13FC-883EBAE14660}"/>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585885" y="3709669"/>
            <a:ext cx="914400" cy="914400"/>
          </a:xfrm>
          <a:prstGeom prst="rect">
            <a:avLst/>
          </a:prstGeom>
        </p:spPr>
      </p:pic>
    </p:spTree>
    <p:extLst>
      <p:ext uri="{BB962C8B-B14F-4D97-AF65-F5344CB8AC3E}">
        <p14:creationId xmlns:p14="http://schemas.microsoft.com/office/powerpoint/2010/main" val="11305940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97CBF136-021B-2B1B-2F9C-37BF4C1500C8}"/>
              </a:ext>
            </a:extLst>
          </p:cNvPr>
          <p:cNvSpPr/>
          <p:nvPr/>
        </p:nvSpPr>
        <p:spPr>
          <a:xfrm>
            <a:off x="0" y="-100553"/>
            <a:ext cx="12192000" cy="7059105"/>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D46E4FEB-0630-8E2A-05B9-D3730823E438}"/>
              </a:ext>
            </a:extLst>
          </p:cNvPr>
          <p:cNvSpPr>
            <a:spLocks noGrp="1"/>
          </p:cNvSpPr>
          <p:nvPr>
            <p:ph type="title" idx="4294967295"/>
          </p:nvPr>
        </p:nvSpPr>
        <p:spPr>
          <a:xfrm>
            <a:off x="0" y="2970213"/>
            <a:ext cx="12192000" cy="495300"/>
          </a:xfrm>
        </p:spPr>
        <p:txBody>
          <a:bodyPr anchor="b">
            <a:noAutofit/>
          </a:bodyPr>
          <a:lstStyle/>
          <a:p>
            <a:pPr algn="ctr"/>
            <a:r>
              <a:rPr lang="sv-SE" sz="4000" dirty="0">
                <a:solidFill>
                  <a:srgbClr val="18185C"/>
                </a:solidFill>
              </a:rPr>
              <a:t>Tips och verktyg</a:t>
            </a:r>
          </a:p>
        </p:txBody>
      </p:sp>
      <p:pic>
        <p:nvPicPr>
          <p:cNvPr id="3" name="Platshållare för innehåll 8">
            <a:extLst>
              <a:ext uri="{FF2B5EF4-FFF2-40B4-BE49-F238E27FC236}">
                <a16:creationId xmlns:a16="http://schemas.microsoft.com/office/drawing/2014/main" id="{B8321445-DCA2-8318-5AA3-D969DA14577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51430" y="5940636"/>
            <a:ext cx="560819" cy="559631"/>
          </a:xfrm>
          <a:prstGeom prst="rect">
            <a:avLst/>
          </a:prstGeom>
        </p:spPr>
      </p:pic>
    </p:spTree>
    <p:extLst>
      <p:ext uri="{BB962C8B-B14F-4D97-AF65-F5344CB8AC3E}">
        <p14:creationId xmlns:p14="http://schemas.microsoft.com/office/powerpoint/2010/main" val="41661506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5F3E62B5-008C-07B7-E431-47A4D64177B1}"/>
              </a:ext>
            </a:extLst>
          </p:cNvPr>
          <p:cNvSpPr/>
          <p:nvPr/>
        </p:nvSpPr>
        <p:spPr>
          <a:xfrm>
            <a:off x="0" y="0"/>
            <a:ext cx="12192000" cy="6894513"/>
          </a:xfrm>
          <a:prstGeom prst="rect">
            <a:avLst/>
          </a:prstGeom>
          <a:solidFill>
            <a:srgbClr val="C1E5FA">
              <a:alpha val="9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Platshållare för innehåll 3">
            <a:extLst>
              <a:ext uri="{FF2B5EF4-FFF2-40B4-BE49-F238E27FC236}">
                <a16:creationId xmlns:a16="http://schemas.microsoft.com/office/drawing/2014/main" id="{6E39660E-7A12-4529-B771-62277D64D138}"/>
              </a:ext>
            </a:extLst>
          </p:cNvPr>
          <p:cNvSpPr>
            <a:spLocks noGrp="1"/>
          </p:cNvSpPr>
          <p:nvPr>
            <p:ph idx="1"/>
          </p:nvPr>
        </p:nvSpPr>
        <p:spPr>
          <a:xfrm>
            <a:off x="2231136" y="1789049"/>
            <a:ext cx="9454896" cy="4351338"/>
          </a:xfrm>
        </p:spPr>
        <p:txBody>
          <a:bodyPr vert="horz" lIns="91440" tIns="45720" rIns="91440" bIns="45720" rtlCol="0" anchor="t">
            <a:normAutofit/>
          </a:bodyPr>
          <a:lstStyle/>
          <a:p>
            <a:pPr marL="179705" indent="-179705" fontAlgn="base">
              <a:lnSpc>
                <a:spcPct val="90000"/>
              </a:lnSpc>
              <a:spcBef>
                <a:spcPts val="600"/>
              </a:spcBef>
              <a:spcAft>
                <a:spcPts val="1200"/>
              </a:spcAft>
            </a:pPr>
            <a:r>
              <a:rPr lang="sv-SE" sz="1800" b="1" dirty="0">
                <a:solidFill>
                  <a:srgbClr val="18185C"/>
                </a:solidFill>
              </a:rPr>
              <a:t>Nyhetsbrev till förtroendevalda Mina sidor på st.org</a:t>
            </a:r>
            <a:endParaRPr lang="sv-SE" sz="1800" b="1" dirty="0">
              <a:solidFill>
                <a:srgbClr val="18185C"/>
              </a:solidFill>
              <a:cs typeface="Arial"/>
            </a:endParaRPr>
          </a:p>
          <a:p>
            <a:pPr marL="179705" indent="-179705" fontAlgn="base">
              <a:lnSpc>
                <a:spcPct val="90000"/>
              </a:lnSpc>
              <a:spcBef>
                <a:spcPts val="600"/>
              </a:spcBef>
              <a:spcAft>
                <a:spcPts val="1200"/>
              </a:spcAft>
            </a:pPr>
            <a:r>
              <a:rPr lang="sv-SE" sz="1800" b="1" dirty="0">
                <a:solidFill>
                  <a:srgbClr val="18185C"/>
                </a:solidFill>
              </a:rPr>
              <a:t>Utbildningsportalen</a:t>
            </a:r>
            <a:endParaRPr lang="sv-SE" sz="1800" b="1" dirty="0">
              <a:solidFill>
                <a:srgbClr val="18185C"/>
              </a:solidFill>
              <a:cs typeface="Arial"/>
            </a:endParaRPr>
          </a:p>
          <a:p>
            <a:pPr marL="179705" indent="-179705" fontAlgn="base">
              <a:lnSpc>
                <a:spcPct val="90000"/>
              </a:lnSpc>
              <a:spcBef>
                <a:spcPts val="600"/>
              </a:spcBef>
              <a:spcAft>
                <a:spcPts val="1200"/>
              </a:spcAft>
            </a:pPr>
            <a:r>
              <a:rPr lang="sv-SE" sz="1800" b="1" dirty="0">
                <a:solidFill>
                  <a:srgbClr val="18185C"/>
                </a:solidFill>
              </a:rPr>
              <a:t>Mallverktyget </a:t>
            </a:r>
            <a:endParaRPr lang="sv-SE" sz="1800" b="1" dirty="0">
              <a:solidFill>
                <a:srgbClr val="18185C"/>
              </a:solidFill>
              <a:cs typeface="Arial"/>
            </a:endParaRPr>
          </a:p>
          <a:p>
            <a:pPr marL="179705" indent="-179705" fontAlgn="base">
              <a:lnSpc>
                <a:spcPct val="90000"/>
              </a:lnSpc>
              <a:spcBef>
                <a:spcPts val="600"/>
              </a:spcBef>
              <a:spcAft>
                <a:spcPts val="1200"/>
              </a:spcAft>
            </a:pPr>
            <a:r>
              <a:rPr lang="sv-SE" sz="1800" b="1" dirty="0">
                <a:solidFill>
                  <a:srgbClr val="18185C"/>
                </a:solidFill>
              </a:rPr>
              <a:t>ST Butiken. Beställ synlighetsmaterial och </a:t>
            </a:r>
            <a:r>
              <a:rPr lang="sv-SE" sz="1800" b="1" dirty="0" err="1">
                <a:solidFill>
                  <a:srgbClr val="18185C"/>
                </a:solidFill>
              </a:rPr>
              <a:t>giveaways</a:t>
            </a:r>
            <a:endParaRPr lang="sv-SE" sz="1800" b="1" dirty="0">
              <a:solidFill>
                <a:srgbClr val="18185C"/>
              </a:solidFill>
              <a:cs typeface="Arial"/>
            </a:endParaRPr>
          </a:p>
          <a:p>
            <a:pPr marL="179705" indent="-179705" fontAlgn="base">
              <a:lnSpc>
                <a:spcPct val="110000"/>
              </a:lnSpc>
              <a:spcBef>
                <a:spcPts val="600"/>
              </a:spcBef>
              <a:spcAft>
                <a:spcPts val="1200"/>
              </a:spcAft>
            </a:pPr>
            <a:r>
              <a:rPr lang="sv-SE" sz="1800" b="1" dirty="0">
                <a:solidFill>
                  <a:srgbClr val="18185C"/>
                </a:solidFill>
              </a:rPr>
              <a:t>Material till medlemsaktiviteter ladda ner eller beställ </a:t>
            </a:r>
            <a:br>
              <a:rPr lang="sv-SE" sz="1800" b="1" dirty="0">
                <a:solidFill>
                  <a:srgbClr val="18185C"/>
                </a:solidFill>
              </a:rPr>
            </a:br>
            <a:r>
              <a:rPr lang="sv-SE" sz="1800" b="1" dirty="0">
                <a:solidFill>
                  <a:srgbClr val="18185C"/>
                </a:solidFill>
              </a:rPr>
              <a:t>färdiga koncept via Mina sidor/ ST Butiken</a:t>
            </a:r>
            <a:endParaRPr lang="sv-SE" sz="1800" b="1" dirty="0">
              <a:solidFill>
                <a:srgbClr val="18185C"/>
              </a:solidFill>
              <a:cs typeface="Arial"/>
            </a:endParaRPr>
          </a:p>
          <a:p>
            <a:pPr marL="179705" indent="-179705" fontAlgn="base">
              <a:lnSpc>
                <a:spcPct val="90000"/>
              </a:lnSpc>
              <a:spcBef>
                <a:spcPts val="600"/>
              </a:spcBef>
              <a:spcAft>
                <a:spcPts val="1200"/>
              </a:spcAft>
            </a:pPr>
            <a:r>
              <a:rPr lang="sv-SE" sz="1800" b="1" dirty="0">
                <a:solidFill>
                  <a:srgbClr val="18185C"/>
                </a:solidFill>
              </a:rPr>
              <a:t>Värva en kollega Kampanj med premier </a:t>
            </a:r>
            <a:endParaRPr lang="sv-SE" sz="1800" b="1" dirty="0">
              <a:solidFill>
                <a:srgbClr val="18185C"/>
              </a:solidFill>
              <a:cs typeface="Arial"/>
            </a:endParaRPr>
          </a:p>
          <a:p>
            <a:pPr marL="179705" indent="-179705">
              <a:lnSpc>
                <a:spcPct val="90000"/>
              </a:lnSpc>
              <a:spcBef>
                <a:spcPts val="600"/>
              </a:spcBef>
              <a:spcAft>
                <a:spcPts val="1200"/>
              </a:spcAft>
            </a:pPr>
            <a:r>
              <a:rPr lang="sv-SE" sz="1800" b="1" dirty="0">
                <a:solidFill>
                  <a:srgbClr val="18185C"/>
                </a:solidFill>
              </a:rPr>
              <a:t>Fackliga rådgivningen ST Direkt 0771-555 444 stdirekt@st.org</a:t>
            </a:r>
            <a:endParaRPr lang="sv-SE" sz="1800" b="1" dirty="0">
              <a:solidFill>
                <a:srgbClr val="18185C"/>
              </a:solidFill>
              <a:cs typeface="Arial"/>
            </a:endParaRPr>
          </a:p>
          <a:p>
            <a:pPr>
              <a:lnSpc>
                <a:spcPct val="90000"/>
              </a:lnSpc>
            </a:pPr>
            <a:endParaRPr lang="sv-SE" b="1" dirty="0"/>
          </a:p>
          <a:p>
            <a:pPr marL="285750" indent="-285750">
              <a:lnSpc>
                <a:spcPct val="90000"/>
              </a:lnSpc>
              <a:buFont typeface="Wingdings" panose="05000000000000000000" pitchFamily="2" charset="2"/>
              <a:buChar char="ü"/>
            </a:pPr>
            <a:endParaRPr lang="sv-SE" dirty="0"/>
          </a:p>
          <a:p>
            <a:pPr>
              <a:lnSpc>
                <a:spcPct val="90000"/>
              </a:lnSpc>
            </a:pPr>
            <a:endParaRPr lang="sv-SE" dirty="0"/>
          </a:p>
        </p:txBody>
      </p:sp>
      <p:sp>
        <p:nvSpPr>
          <p:cNvPr id="2" name="Rubrik 1">
            <a:extLst>
              <a:ext uri="{FF2B5EF4-FFF2-40B4-BE49-F238E27FC236}">
                <a16:creationId xmlns:a16="http://schemas.microsoft.com/office/drawing/2014/main" id="{69BA719C-5956-400B-81BC-699473192081}"/>
              </a:ext>
            </a:extLst>
          </p:cNvPr>
          <p:cNvSpPr>
            <a:spLocks noGrp="1"/>
          </p:cNvSpPr>
          <p:nvPr>
            <p:ph type="title" idx="4294967295"/>
          </p:nvPr>
        </p:nvSpPr>
        <p:spPr>
          <a:xfrm>
            <a:off x="864000" y="720000"/>
            <a:ext cx="6599619" cy="495300"/>
          </a:xfrm>
        </p:spPr>
        <p:txBody>
          <a:bodyPr anchor="b">
            <a:noAutofit/>
          </a:bodyPr>
          <a:lstStyle/>
          <a:p>
            <a:r>
              <a:rPr lang="sv-SE" altLang="sv-SE" b="1" dirty="0">
                <a:solidFill>
                  <a:srgbClr val="18185C"/>
                </a:solidFill>
              </a:rPr>
              <a:t>Tips &amp; stöd</a:t>
            </a:r>
            <a:endParaRPr lang="sv-SE" dirty="0">
              <a:solidFill>
                <a:srgbClr val="18185C"/>
              </a:solidFill>
            </a:endParaRPr>
          </a:p>
        </p:txBody>
      </p:sp>
      <p:pic>
        <p:nvPicPr>
          <p:cNvPr id="6" name="Platshållare för innehåll 8">
            <a:extLst>
              <a:ext uri="{FF2B5EF4-FFF2-40B4-BE49-F238E27FC236}">
                <a16:creationId xmlns:a16="http://schemas.microsoft.com/office/drawing/2014/main" id="{98FC00BF-4995-B8DD-AEB6-7A51D6FE93B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51430" y="5940636"/>
            <a:ext cx="560819" cy="559631"/>
          </a:xfrm>
          <a:prstGeom prst="rect">
            <a:avLst/>
          </a:prstGeom>
        </p:spPr>
      </p:pic>
    </p:spTree>
    <p:custDataLst>
      <p:tags r:id="rId1"/>
    </p:custDataLst>
    <p:extLst>
      <p:ext uri="{BB962C8B-B14F-4D97-AF65-F5344CB8AC3E}">
        <p14:creationId xmlns:p14="http://schemas.microsoft.com/office/powerpoint/2010/main" val="38827839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5760D0E9-F126-ABF7-ED4C-5EF389AE67CC}"/>
              </a:ext>
            </a:extLst>
          </p:cNvPr>
          <p:cNvSpPr/>
          <p:nvPr/>
        </p:nvSpPr>
        <p:spPr>
          <a:xfrm>
            <a:off x="0" y="-82265"/>
            <a:ext cx="12192000" cy="7022529"/>
          </a:xfrm>
          <a:prstGeom prst="rect">
            <a:avLst/>
          </a:prstGeom>
          <a:solidFill>
            <a:srgbClr val="B59ED0">
              <a:alpha val="9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4" name="Platshållare för innehåll 3">
            <a:extLst>
              <a:ext uri="{FF2B5EF4-FFF2-40B4-BE49-F238E27FC236}">
                <a16:creationId xmlns:a16="http://schemas.microsoft.com/office/drawing/2014/main" id="{BDC2FE0E-A5DD-46DA-69BF-5799BDC02B0C}"/>
              </a:ext>
            </a:extLst>
          </p:cNvPr>
          <p:cNvPicPr>
            <a:picLocks noGrp="1" noChangeAspect="1"/>
          </p:cNvPicPr>
          <p:nvPr>
            <p:ph idx="1"/>
          </p:nvPr>
        </p:nvPicPr>
        <p:blipFill rotWithShape="1">
          <a:blip r:embed="rId3"/>
          <a:srcRect l="-329" t="5682" r="329" b="2322"/>
          <a:stretch/>
        </p:blipFill>
        <p:spPr>
          <a:xfrm>
            <a:off x="3432048" y="1842560"/>
            <a:ext cx="5327904" cy="4256530"/>
          </a:xfrm>
          <a:noFill/>
        </p:spPr>
      </p:pic>
      <p:sp>
        <p:nvSpPr>
          <p:cNvPr id="3" name="Rubrik 1">
            <a:extLst>
              <a:ext uri="{FF2B5EF4-FFF2-40B4-BE49-F238E27FC236}">
                <a16:creationId xmlns:a16="http://schemas.microsoft.com/office/drawing/2014/main" id="{83FDFFB5-676C-C50E-7B6A-D73D27866434}"/>
              </a:ext>
            </a:extLst>
          </p:cNvPr>
          <p:cNvSpPr>
            <a:spLocks noGrp="1"/>
          </p:cNvSpPr>
          <p:nvPr>
            <p:ph type="title"/>
          </p:nvPr>
        </p:nvSpPr>
        <p:spPr>
          <a:xfrm>
            <a:off x="864000" y="720000"/>
            <a:ext cx="9722360" cy="495629"/>
          </a:xfrm>
        </p:spPr>
        <p:txBody>
          <a:bodyPr/>
          <a:lstStyle/>
          <a:p>
            <a:r>
              <a:rPr lang="sv-SE" dirty="0">
                <a:solidFill>
                  <a:srgbClr val="18185C"/>
                </a:solidFill>
              </a:rPr>
              <a:t>Mina sidor / Förtroendevald</a:t>
            </a:r>
          </a:p>
        </p:txBody>
      </p:sp>
      <p:pic>
        <p:nvPicPr>
          <p:cNvPr id="5" name="Platshållare för innehåll 8">
            <a:extLst>
              <a:ext uri="{FF2B5EF4-FFF2-40B4-BE49-F238E27FC236}">
                <a16:creationId xmlns:a16="http://schemas.microsoft.com/office/drawing/2014/main" id="{18A07698-EB6E-6654-41F5-C0B680A4B7B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51430" y="5940636"/>
            <a:ext cx="560819" cy="559631"/>
          </a:xfrm>
          <a:prstGeom prst="rect">
            <a:avLst/>
          </a:prstGeom>
        </p:spPr>
      </p:pic>
    </p:spTree>
    <p:extLst>
      <p:ext uri="{BB962C8B-B14F-4D97-AF65-F5344CB8AC3E}">
        <p14:creationId xmlns:p14="http://schemas.microsoft.com/office/powerpoint/2010/main" val="13938163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4B7399B5-0895-6121-8FE5-381764F61E98}"/>
              </a:ext>
            </a:extLst>
          </p:cNvPr>
          <p:cNvSpPr/>
          <p:nvPr/>
        </p:nvSpPr>
        <p:spPr>
          <a:xfrm>
            <a:off x="0" y="-63"/>
            <a:ext cx="12192000" cy="6858000"/>
          </a:xfrm>
          <a:prstGeom prst="rect">
            <a:avLst/>
          </a:prstGeom>
          <a:solidFill>
            <a:srgbClr val="B59ED0">
              <a:alpha val="9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6" name="Platshållare för innehåll 5" descr="En bild som visar text, skärmbild, Webbplats, Webbsida&#10;&#10;Automatiskt genererad beskrivning">
            <a:extLst>
              <a:ext uri="{FF2B5EF4-FFF2-40B4-BE49-F238E27FC236}">
                <a16:creationId xmlns:a16="http://schemas.microsoft.com/office/drawing/2014/main" id="{40B8C19E-4A3F-C74A-8B4F-A7D14AD123D2}"/>
              </a:ext>
            </a:extLst>
          </p:cNvPr>
          <p:cNvPicPr>
            <a:picLocks noGrp="1" noChangeAspect="1"/>
          </p:cNvPicPr>
          <p:nvPr>
            <p:ph idx="1"/>
          </p:nvPr>
        </p:nvPicPr>
        <p:blipFill>
          <a:blip r:embed="rId3"/>
          <a:stretch>
            <a:fillRect/>
          </a:stretch>
        </p:blipFill>
        <p:spPr>
          <a:xfrm>
            <a:off x="2031137" y="1742390"/>
            <a:ext cx="8057007" cy="4256532"/>
          </a:xfrm>
          <a:noFill/>
        </p:spPr>
      </p:pic>
      <p:sp>
        <p:nvSpPr>
          <p:cNvPr id="3" name="Rubrik 1">
            <a:extLst>
              <a:ext uri="{FF2B5EF4-FFF2-40B4-BE49-F238E27FC236}">
                <a16:creationId xmlns:a16="http://schemas.microsoft.com/office/drawing/2014/main" id="{0037E107-FAA0-A443-BAEA-AF0F46DE6982}"/>
              </a:ext>
            </a:extLst>
          </p:cNvPr>
          <p:cNvSpPr>
            <a:spLocks noGrp="1"/>
          </p:cNvSpPr>
          <p:nvPr>
            <p:ph type="title"/>
          </p:nvPr>
        </p:nvSpPr>
        <p:spPr>
          <a:xfrm>
            <a:off x="864000" y="720000"/>
            <a:ext cx="9722360" cy="495629"/>
          </a:xfrm>
        </p:spPr>
        <p:txBody>
          <a:bodyPr/>
          <a:lstStyle/>
          <a:p>
            <a:r>
              <a:rPr lang="sv-SE" dirty="0">
                <a:solidFill>
                  <a:srgbClr val="18185C"/>
                </a:solidFill>
              </a:rPr>
              <a:t>Utbildningsportalen</a:t>
            </a:r>
          </a:p>
        </p:txBody>
      </p:sp>
      <p:pic>
        <p:nvPicPr>
          <p:cNvPr id="4" name="Platshållare för innehåll 8">
            <a:extLst>
              <a:ext uri="{FF2B5EF4-FFF2-40B4-BE49-F238E27FC236}">
                <a16:creationId xmlns:a16="http://schemas.microsoft.com/office/drawing/2014/main" id="{3884C3CF-D218-9ED1-3A4E-5FE7F91E652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51430" y="5940636"/>
            <a:ext cx="560819" cy="559631"/>
          </a:xfrm>
          <a:prstGeom prst="rect">
            <a:avLst/>
          </a:prstGeom>
        </p:spPr>
      </p:pic>
    </p:spTree>
    <p:extLst>
      <p:ext uri="{BB962C8B-B14F-4D97-AF65-F5344CB8AC3E}">
        <p14:creationId xmlns:p14="http://schemas.microsoft.com/office/powerpoint/2010/main" val="25727151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96653A4C-DDCB-7C07-47A7-47000870AD90}"/>
              </a:ext>
            </a:extLst>
          </p:cNvPr>
          <p:cNvSpPr/>
          <p:nvPr/>
        </p:nvSpPr>
        <p:spPr>
          <a:xfrm>
            <a:off x="0" y="0"/>
            <a:ext cx="12192000" cy="6894513"/>
          </a:xfrm>
          <a:prstGeom prst="rect">
            <a:avLst/>
          </a:prstGeom>
          <a:solidFill>
            <a:srgbClr val="B59ED0">
              <a:alpha val="9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5" name="Platshållare för innehåll 4">
            <a:extLst>
              <a:ext uri="{FF2B5EF4-FFF2-40B4-BE49-F238E27FC236}">
                <a16:creationId xmlns:a16="http://schemas.microsoft.com/office/drawing/2014/main" id="{ADDFCF2A-4B94-642F-23FA-623914C6C462}"/>
              </a:ext>
            </a:extLst>
          </p:cNvPr>
          <p:cNvPicPr>
            <a:picLocks noGrp="1" noChangeAspect="1"/>
          </p:cNvPicPr>
          <p:nvPr>
            <p:ph idx="1"/>
          </p:nvPr>
        </p:nvPicPr>
        <p:blipFill rotWithShape="1">
          <a:blip r:embed="rId3"/>
          <a:srcRect t="20582"/>
          <a:stretch/>
        </p:blipFill>
        <p:spPr>
          <a:xfrm>
            <a:off x="1758763" y="1727833"/>
            <a:ext cx="8696131" cy="4102862"/>
          </a:xfrm>
        </p:spPr>
      </p:pic>
      <p:sp>
        <p:nvSpPr>
          <p:cNvPr id="4" name="Rubrik 1">
            <a:extLst>
              <a:ext uri="{FF2B5EF4-FFF2-40B4-BE49-F238E27FC236}">
                <a16:creationId xmlns:a16="http://schemas.microsoft.com/office/drawing/2014/main" id="{F20EA0BE-48E7-126A-6D2B-FCF6907CCC1D}"/>
              </a:ext>
            </a:extLst>
          </p:cNvPr>
          <p:cNvSpPr>
            <a:spLocks noGrp="1"/>
          </p:cNvSpPr>
          <p:nvPr>
            <p:ph type="title"/>
          </p:nvPr>
        </p:nvSpPr>
        <p:spPr>
          <a:xfrm>
            <a:off x="864000" y="720000"/>
            <a:ext cx="9722360" cy="495629"/>
          </a:xfrm>
        </p:spPr>
        <p:txBody>
          <a:bodyPr/>
          <a:lstStyle/>
          <a:p>
            <a:r>
              <a:rPr lang="sv-SE" dirty="0">
                <a:solidFill>
                  <a:srgbClr val="18185C"/>
                </a:solidFill>
              </a:rPr>
              <a:t>Mallverktyget</a:t>
            </a:r>
          </a:p>
        </p:txBody>
      </p:sp>
      <p:pic>
        <p:nvPicPr>
          <p:cNvPr id="3" name="Platshållare för innehåll 8">
            <a:extLst>
              <a:ext uri="{FF2B5EF4-FFF2-40B4-BE49-F238E27FC236}">
                <a16:creationId xmlns:a16="http://schemas.microsoft.com/office/drawing/2014/main" id="{16260CD1-16F4-6545-7443-BDFA79FF2D4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51430" y="5940636"/>
            <a:ext cx="560819" cy="559631"/>
          </a:xfrm>
          <a:prstGeom prst="rect">
            <a:avLst/>
          </a:prstGeom>
        </p:spPr>
      </p:pic>
    </p:spTree>
    <p:extLst>
      <p:ext uri="{BB962C8B-B14F-4D97-AF65-F5344CB8AC3E}">
        <p14:creationId xmlns:p14="http://schemas.microsoft.com/office/powerpoint/2010/main" val="24290207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3EF05D35-6712-0E82-B878-03916C7AD2BB}"/>
              </a:ext>
            </a:extLst>
          </p:cNvPr>
          <p:cNvSpPr/>
          <p:nvPr/>
        </p:nvSpPr>
        <p:spPr>
          <a:xfrm>
            <a:off x="0" y="0"/>
            <a:ext cx="12192000" cy="6858000"/>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FD6E962B-C96C-5288-4CDA-65547B8F6A86}"/>
              </a:ext>
            </a:extLst>
          </p:cNvPr>
          <p:cNvSpPr>
            <a:spLocks noGrp="1"/>
          </p:cNvSpPr>
          <p:nvPr>
            <p:ph type="title"/>
          </p:nvPr>
        </p:nvSpPr>
        <p:spPr>
          <a:xfrm>
            <a:off x="1689923" y="2369422"/>
            <a:ext cx="9265468" cy="1325563"/>
          </a:xfrm>
        </p:spPr>
        <p:txBody>
          <a:bodyPr anchor="b">
            <a:normAutofit/>
          </a:bodyPr>
          <a:lstStyle/>
          <a:p>
            <a:r>
              <a:rPr lang="en-US" sz="4000" dirty="0" err="1">
                <a:solidFill>
                  <a:srgbClr val="18185C"/>
                </a:solidFill>
              </a:rPr>
              <a:t>Uppdraget</a:t>
            </a:r>
            <a:r>
              <a:rPr lang="en-US" sz="4000" dirty="0">
                <a:solidFill>
                  <a:srgbClr val="18185C"/>
                </a:solidFill>
              </a:rPr>
              <a:t> </a:t>
            </a:r>
            <a:r>
              <a:rPr lang="en-US" sz="4000" dirty="0" err="1">
                <a:solidFill>
                  <a:srgbClr val="18185C"/>
                </a:solidFill>
              </a:rPr>
              <a:t>som</a:t>
            </a:r>
            <a:r>
              <a:rPr lang="en-US" sz="4000" dirty="0">
                <a:solidFill>
                  <a:srgbClr val="18185C"/>
                </a:solidFill>
              </a:rPr>
              <a:t> </a:t>
            </a:r>
            <a:r>
              <a:rPr lang="en-US" sz="4000" dirty="0" err="1">
                <a:solidFill>
                  <a:srgbClr val="18185C"/>
                </a:solidFill>
              </a:rPr>
              <a:t>arbetsplatsombud</a:t>
            </a:r>
            <a:r>
              <a:rPr lang="en-US" sz="2800" dirty="0">
                <a:solidFill>
                  <a:srgbClr val="18185C"/>
                </a:solidFill>
              </a:rPr>
              <a:t> </a:t>
            </a:r>
            <a:endParaRPr lang="sv-SE" sz="2800" dirty="0">
              <a:solidFill>
                <a:srgbClr val="18185C"/>
              </a:solidFill>
            </a:endParaRPr>
          </a:p>
        </p:txBody>
      </p:sp>
      <p:pic>
        <p:nvPicPr>
          <p:cNvPr id="3" name="Platshållare för innehåll 8">
            <a:extLst>
              <a:ext uri="{FF2B5EF4-FFF2-40B4-BE49-F238E27FC236}">
                <a16:creationId xmlns:a16="http://schemas.microsoft.com/office/drawing/2014/main" id="{AADFB759-AF68-3D1B-015C-D0E3E600501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51430" y="5940636"/>
            <a:ext cx="560819" cy="559631"/>
          </a:xfrm>
          <a:prstGeom prst="rect">
            <a:avLst/>
          </a:prstGeom>
        </p:spPr>
      </p:pic>
    </p:spTree>
    <p:extLst>
      <p:ext uri="{BB962C8B-B14F-4D97-AF65-F5344CB8AC3E}">
        <p14:creationId xmlns:p14="http://schemas.microsoft.com/office/powerpoint/2010/main" val="16263393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685EEC48-2822-66E7-0A63-E61977D5189E}"/>
              </a:ext>
            </a:extLst>
          </p:cNvPr>
          <p:cNvSpPr/>
          <p:nvPr/>
        </p:nvSpPr>
        <p:spPr>
          <a:xfrm>
            <a:off x="2067366" y="1961681"/>
            <a:ext cx="7933219" cy="4080430"/>
          </a:xfrm>
          <a:prstGeom prst="rect">
            <a:avLst/>
          </a:prstGeom>
          <a:solidFill>
            <a:srgbClr val="C1E5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sv-SE">
              <a:solidFill>
                <a:prstClr val="white"/>
              </a:solidFill>
              <a:latin typeface="Arial"/>
            </a:endParaRPr>
          </a:p>
        </p:txBody>
      </p:sp>
      <p:sp>
        <p:nvSpPr>
          <p:cNvPr id="2" name="Rubrik 1">
            <a:extLst>
              <a:ext uri="{FF2B5EF4-FFF2-40B4-BE49-F238E27FC236}">
                <a16:creationId xmlns:a16="http://schemas.microsoft.com/office/drawing/2014/main" id="{AC2F724B-772E-49DB-87F6-53D572031446}"/>
              </a:ext>
            </a:extLst>
          </p:cNvPr>
          <p:cNvSpPr>
            <a:spLocks noGrp="1"/>
          </p:cNvSpPr>
          <p:nvPr>
            <p:ph type="ctrTitle"/>
          </p:nvPr>
        </p:nvSpPr>
        <p:spPr>
          <a:xfrm>
            <a:off x="864000" y="720000"/>
            <a:ext cx="9144000" cy="1108773"/>
          </a:xfrm>
        </p:spPr>
        <p:txBody>
          <a:bodyPr anchor="t"/>
          <a:lstStyle/>
          <a:p>
            <a:pPr algn="l"/>
            <a:r>
              <a:rPr lang="sv-SE" sz="3600" dirty="0">
                <a:solidFill>
                  <a:srgbClr val="18185C"/>
                </a:solidFill>
              </a:rPr>
              <a:t>Studentmedlemskap i ST</a:t>
            </a:r>
          </a:p>
        </p:txBody>
      </p:sp>
      <p:sp>
        <p:nvSpPr>
          <p:cNvPr id="3" name="Platshållare för innehåll 2">
            <a:extLst>
              <a:ext uri="{FF2B5EF4-FFF2-40B4-BE49-F238E27FC236}">
                <a16:creationId xmlns:a16="http://schemas.microsoft.com/office/drawing/2014/main" id="{B6D2F22D-ADDA-45F4-8FF8-7A72FF95978E}"/>
              </a:ext>
            </a:extLst>
          </p:cNvPr>
          <p:cNvSpPr>
            <a:spLocks noGrp="1"/>
          </p:cNvSpPr>
          <p:nvPr>
            <p:ph type="subTitle" idx="1"/>
          </p:nvPr>
        </p:nvSpPr>
        <p:spPr>
          <a:xfrm>
            <a:off x="2373548" y="2114404"/>
            <a:ext cx="7295745" cy="3504501"/>
          </a:xfrm>
        </p:spPr>
        <p:txBody>
          <a:bodyPr vert="horz" lIns="91440" tIns="45720" rIns="91440" bIns="45720" rtlCol="0" anchor="t">
            <a:noAutofit/>
          </a:bodyPr>
          <a:lstStyle/>
          <a:p>
            <a:pPr marL="179705" indent="-179705" algn="l">
              <a:spcAft>
                <a:spcPts val="600"/>
              </a:spcAft>
              <a:buFont typeface="Arial" panose="020B0604020202020204" pitchFamily="34" charset="0"/>
              <a:buChar char="•"/>
            </a:pPr>
            <a:r>
              <a:rPr lang="sv-SE" b="1" dirty="0">
                <a:solidFill>
                  <a:srgbClr val="18185C"/>
                </a:solidFill>
              </a:rPr>
              <a:t>STs studentmedlemskap är gratis hela studietiden + 5 år efter avslutade studier.</a:t>
            </a:r>
            <a:endParaRPr lang="sv-SE"/>
          </a:p>
          <a:p>
            <a:pPr marL="179705" indent="-179705" algn="l">
              <a:spcAft>
                <a:spcPts val="600"/>
              </a:spcAft>
              <a:buFont typeface="Arial" panose="020B0604020202020204" pitchFamily="34" charset="0"/>
              <a:buChar char="•"/>
            </a:pPr>
            <a:r>
              <a:rPr lang="sv-SE" b="1" dirty="0">
                <a:solidFill>
                  <a:srgbClr val="18185C"/>
                </a:solidFill>
              </a:rPr>
              <a:t>I medlemskapet ingår i princip samma förmåner som för yrkesverksamma medlemmar.</a:t>
            </a:r>
            <a:endParaRPr lang="sv-SE" b="1" dirty="0">
              <a:solidFill>
                <a:srgbClr val="18185C"/>
              </a:solidFill>
              <a:cs typeface="Arial"/>
            </a:endParaRPr>
          </a:p>
          <a:p>
            <a:pPr marL="179705" indent="-179705" algn="l">
              <a:spcAft>
                <a:spcPts val="600"/>
              </a:spcAft>
              <a:buFont typeface="Arial" panose="020B0604020202020204" pitchFamily="34" charset="0"/>
              <a:buChar char="•"/>
            </a:pPr>
            <a:r>
              <a:rPr lang="sv-SE" b="1" dirty="0">
                <a:solidFill>
                  <a:srgbClr val="002060"/>
                </a:solidFill>
                <a:latin typeface="Arial"/>
                <a:cs typeface="Calibri"/>
              </a:rPr>
              <a:t>Studentmedlem som blir yrkesaktiv medlem efter avslutade studier får 3 månader gratis medlemskap och därefter den då gällande lägsta medlemsavgiften, oavsett inkomst, i 9 månader (gäller från 1 okt 2023.) </a:t>
            </a:r>
            <a:endParaRPr lang="sv-SE" b="1">
              <a:solidFill>
                <a:srgbClr val="002060"/>
              </a:solidFill>
              <a:latin typeface="Arial"/>
              <a:cs typeface="Arial"/>
            </a:endParaRPr>
          </a:p>
          <a:p>
            <a:pPr marL="179705" indent="-179705" algn="l">
              <a:spcAft>
                <a:spcPts val="600"/>
              </a:spcAft>
              <a:buFont typeface="Arial" panose="020B0604020202020204" pitchFamily="34" charset="0"/>
              <a:buChar char="•"/>
            </a:pPr>
            <a:r>
              <a:rPr lang="sv-SE" b="1" dirty="0">
                <a:solidFill>
                  <a:srgbClr val="18185C"/>
                </a:solidFill>
                <a:cs typeface="Arial"/>
              </a:rPr>
              <a:t>Glöm inte fråga nyanställda som kommer från studier i närtid om de har ett studentmedlemskap i ST!</a:t>
            </a:r>
          </a:p>
          <a:p>
            <a:pPr marL="179705" indent="-179705" algn="l">
              <a:spcAft>
                <a:spcPts val="600"/>
              </a:spcAft>
              <a:buFont typeface="Arial" panose="020B0604020202020204" pitchFamily="34" charset="0"/>
              <a:buChar char="•"/>
            </a:pPr>
            <a:endParaRPr lang="sv-SE" b="1" dirty="0">
              <a:solidFill>
                <a:srgbClr val="18185C"/>
              </a:solidFill>
              <a:cs typeface="Arial"/>
            </a:endParaRPr>
          </a:p>
          <a:p>
            <a:endParaRPr lang="sv-SE" dirty="0"/>
          </a:p>
          <a:p>
            <a:pPr marL="285750" indent="-285750">
              <a:buFont typeface="Arial" panose="020B0604020202020204" pitchFamily="34" charset="0"/>
              <a:buChar char="•"/>
            </a:pPr>
            <a:endParaRPr lang="sv-SE" dirty="0"/>
          </a:p>
        </p:txBody>
      </p:sp>
    </p:spTree>
    <p:extLst>
      <p:ext uri="{BB962C8B-B14F-4D97-AF65-F5344CB8AC3E}">
        <p14:creationId xmlns:p14="http://schemas.microsoft.com/office/powerpoint/2010/main" val="11456470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F450E56-8059-ECCA-A978-CC8365FFC540}"/>
              </a:ext>
            </a:extLst>
          </p:cNvPr>
          <p:cNvSpPr>
            <a:spLocks noGrp="1"/>
          </p:cNvSpPr>
          <p:nvPr>
            <p:ph type="title"/>
          </p:nvPr>
        </p:nvSpPr>
        <p:spPr>
          <a:xfrm>
            <a:off x="864000" y="720001"/>
            <a:ext cx="9265468" cy="1108800"/>
          </a:xfrm>
        </p:spPr>
        <p:txBody>
          <a:bodyPr anchor="t">
            <a:normAutofit/>
          </a:bodyPr>
          <a:lstStyle/>
          <a:p>
            <a:r>
              <a:rPr lang="en-US" dirty="0">
                <a:solidFill>
                  <a:schemeClr val="accent1"/>
                </a:solidFill>
              </a:rPr>
              <a:t>Värva </a:t>
            </a:r>
            <a:r>
              <a:rPr lang="en-US" dirty="0" err="1">
                <a:solidFill>
                  <a:schemeClr val="accent1"/>
                </a:solidFill>
              </a:rPr>
              <a:t>på</a:t>
            </a:r>
            <a:r>
              <a:rPr lang="en-US" dirty="0">
                <a:solidFill>
                  <a:schemeClr val="accent1"/>
                </a:solidFill>
              </a:rPr>
              <a:t> </a:t>
            </a:r>
            <a:r>
              <a:rPr lang="en-US" dirty="0" err="1">
                <a:solidFill>
                  <a:schemeClr val="accent1"/>
                </a:solidFill>
              </a:rPr>
              <a:t>distans</a:t>
            </a:r>
            <a:r>
              <a:rPr lang="en-US" dirty="0">
                <a:solidFill>
                  <a:schemeClr val="accent1"/>
                </a:solidFill>
              </a:rPr>
              <a:t>: </a:t>
            </a:r>
            <a:r>
              <a:rPr lang="en-US" dirty="0" err="1">
                <a:solidFill>
                  <a:schemeClr val="accent1"/>
                </a:solidFill>
              </a:rPr>
              <a:t>hur</a:t>
            </a:r>
            <a:r>
              <a:rPr lang="en-US" dirty="0">
                <a:solidFill>
                  <a:schemeClr val="accent1"/>
                </a:solidFill>
              </a:rPr>
              <a:t> </a:t>
            </a:r>
            <a:r>
              <a:rPr lang="en-US" dirty="0" err="1">
                <a:solidFill>
                  <a:schemeClr val="accent1"/>
                </a:solidFill>
              </a:rPr>
              <a:t>gör</a:t>
            </a:r>
            <a:r>
              <a:rPr lang="en-US" dirty="0">
                <a:solidFill>
                  <a:schemeClr val="accent1"/>
                </a:solidFill>
              </a:rPr>
              <a:t> vi?</a:t>
            </a:r>
            <a:endParaRPr lang="sv-SE" dirty="0">
              <a:solidFill>
                <a:schemeClr val="accent1"/>
              </a:solidFill>
            </a:endParaRPr>
          </a:p>
        </p:txBody>
      </p:sp>
      <p:graphicFrame>
        <p:nvGraphicFramePr>
          <p:cNvPr id="6" name="Platshållare för innehåll 2">
            <a:extLst>
              <a:ext uri="{FF2B5EF4-FFF2-40B4-BE49-F238E27FC236}">
                <a16:creationId xmlns:a16="http://schemas.microsoft.com/office/drawing/2014/main" id="{636CC49B-0735-E4FD-3E1B-FECEC0BF0EC2}"/>
              </a:ext>
            </a:extLst>
          </p:cNvPr>
          <p:cNvGraphicFramePr>
            <a:graphicFrameLocks noGrp="1"/>
          </p:cNvGraphicFramePr>
          <p:nvPr>
            <p:ph idx="1"/>
            <p:extLst>
              <p:ext uri="{D42A27DB-BD31-4B8C-83A1-F6EECF244321}">
                <p14:modId xmlns:p14="http://schemas.microsoft.com/office/powerpoint/2010/main" val="925346259"/>
              </p:ext>
            </p:extLst>
          </p:nvPr>
        </p:nvGraphicFramePr>
        <p:xfrm>
          <a:off x="1408569" y="1949346"/>
          <a:ext cx="9265468" cy="35920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Bild 2" descr="Blyertspenna med hel fyllning">
            <a:extLst>
              <a:ext uri="{FF2B5EF4-FFF2-40B4-BE49-F238E27FC236}">
                <a16:creationId xmlns:a16="http://schemas.microsoft.com/office/drawing/2014/main" id="{AF1E1FC6-EF67-479B-049C-383F86FC208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304347" y="2598380"/>
            <a:ext cx="958053" cy="958053"/>
          </a:xfrm>
          <a:prstGeom prst="rect">
            <a:avLst/>
          </a:prstGeom>
        </p:spPr>
      </p:pic>
    </p:spTree>
    <p:extLst>
      <p:ext uri="{BB962C8B-B14F-4D97-AF65-F5344CB8AC3E}">
        <p14:creationId xmlns:p14="http://schemas.microsoft.com/office/powerpoint/2010/main" val="1416661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BBF2D22E-A178-7A47-AE62-DC9030A8A499}"/>
              </a:ext>
            </a:extLst>
          </p:cNvPr>
          <p:cNvSpPr/>
          <p:nvPr/>
        </p:nvSpPr>
        <p:spPr>
          <a:xfrm>
            <a:off x="1735200" y="1815019"/>
            <a:ext cx="9033702" cy="3154937"/>
          </a:xfrm>
          <a:prstGeom prst="rect">
            <a:avLst/>
          </a:prstGeom>
          <a:solidFill>
            <a:srgbClr val="B59ED0">
              <a:alpha val="80000"/>
            </a:srgbClr>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Platshållare för innehåll 3">
            <a:extLst>
              <a:ext uri="{FF2B5EF4-FFF2-40B4-BE49-F238E27FC236}">
                <a16:creationId xmlns:a16="http://schemas.microsoft.com/office/drawing/2014/main" id="{6E39660E-7A12-4529-B771-62277D64D138}"/>
              </a:ext>
            </a:extLst>
          </p:cNvPr>
          <p:cNvSpPr>
            <a:spLocks noGrp="1"/>
          </p:cNvSpPr>
          <p:nvPr>
            <p:ph idx="1"/>
          </p:nvPr>
        </p:nvSpPr>
        <p:spPr>
          <a:xfrm>
            <a:off x="2048256" y="1825625"/>
            <a:ext cx="9305544" cy="4351338"/>
          </a:xfrm>
        </p:spPr>
        <p:txBody>
          <a:bodyPr vert="horz" lIns="91440" tIns="45720" rIns="91440" bIns="45720" rtlCol="0" anchor="t">
            <a:normAutofit/>
          </a:bodyPr>
          <a:lstStyle/>
          <a:p>
            <a:pPr marL="180000" indent="-180000">
              <a:lnSpc>
                <a:spcPct val="90000"/>
              </a:lnSpc>
              <a:buClr>
                <a:srgbClr val="18185C"/>
              </a:buClr>
              <a:buSzPct val="130000"/>
            </a:pPr>
            <a:endParaRPr lang="sv-SE" sz="1800" b="1" dirty="0"/>
          </a:p>
          <a:p>
            <a:pPr marL="180000" indent="-180000" fontAlgn="base">
              <a:lnSpc>
                <a:spcPct val="90000"/>
              </a:lnSpc>
              <a:spcAft>
                <a:spcPts val="1200"/>
              </a:spcAft>
              <a:buClr>
                <a:srgbClr val="18185C"/>
              </a:buClr>
              <a:buSzPct val="130000"/>
              <a:buFont typeface="Arial" panose="020B0604020202020204" pitchFamily="34" charset="0"/>
              <a:buChar char="•"/>
            </a:pPr>
            <a:r>
              <a:rPr lang="sv-SE" sz="1800" b="1" dirty="0">
                <a:solidFill>
                  <a:srgbClr val="18185C"/>
                </a:solidFill>
              </a:rPr>
              <a:t>Mallverktyget</a:t>
            </a:r>
            <a:r>
              <a:rPr lang="sv-SE" sz="1800" dirty="0">
                <a:solidFill>
                  <a:srgbClr val="18185C"/>
                </a:solidFill>
              </a:rPr>
              <a:t> för tex </a:t>
            </a:r>
            <a:r>
              <a:rPr lang="sv-SE" sz="1800" dirty="0" err="1">
                <a:solidFill>
                  <a:srgbClr val="18185C"/>
                </a:solidFill>
              </a:rPr>
              <a:t>bildbank</a:t>
            </a:r>
            <a:r>
              <a:rPr lang="sv-SE" sz="1800" dirty="0">
                <a:solidFill>
                  <a:srgbClr val="18185C"/>
                </a:solidFill>
              </a:rPr>
              <a:t>, ST-bakgrund till Teams, Skype, Zoom</a:t>
            </a:r>
            <a:endParaRPr lang="sv-SE" sz="1800" b="1" dirty="0">
              <a:solidFill>
                <a:srgbClr val="18185C"/>
              </a:solidFill>
            </a:endParaRPr>
          </a:p>
          <a:p>
            <a:pPr marL="180000" indent="-180000" fontAlgn="base">
              <a:lnSpc>
                <a:spcPct val="90000"/>
              </a:lnSpc>
              <a:spcAft>
                <a:spcPts val="1200"/>
              </a:spcAft>
              <a:buClr>
                <a:srgbClr val="18185C"/>
              </a:buClr>
              <a:buSzPct val="130000"/>
              <a:buFont typeface="Arial" panose="020B0604020202020204" pitchFamily="34" charset="0"/>
              <a:buChar char="•"/>
            </a:pPr>
            <a:r>
              <a:rPr lang="sv-SE" sz="1800" b="1" dirty="0">
                <a:solidFill>
                  <a:srgbClr val="18185C"/>
                </a:solidFill>
              </a:rPr>
              <a:t>Material till medlemsaktiviteter </a:t>
            </a:r>
            <a:r>
              <a:rPr lang="sv-SE" sz="1800" dirty="0">
                <a:solidFill>
                  <a:srgbClr val="18185C"/>
                </a:solidFill>
              </a:rPr>
              <a:t>– färdigt bildspel för att välkomna nyanställda</a:t>
            </a:r>
            <a:endParaRPr lang="sv-SE" sz="1800" b="1" dirty="0">
              <a:solidFill>
                <a:srgbClr val="18185C"/>
              </a:solidFill>
            </a:endParaRPr>
          </a:p>
          <a:p>
            <a:pPr marL="180000" indent="-180000" fontAlgn="base">
              <a:lnSpc>
                <a:spcPct val="90000"/>
              </a:lnSpc>
              <a:spcAft>
                <a:spcPts val="1200"/>
              </a:spcAft>
              <a:buClr>
                <a:srgbClr val="18185C"/>
              </a:buClr>
              <a:buSzPct val="130000"/>
              <a:buFont typeface="Arial" panose="020B0604020202020204" pitchFamily="34" charset="0"/>
              <a:buChar char="•"/>
            </a:pPr>
            <a:r>
              <a:rPr lang="sv-SE" sz="1800" dirty="0">
                <a:solidFill>
                  <a:srgbClr val="18185C"/>
                </a:solidFill>
              </a:rPr>
              <a:t>Skicka </a:t>
            </a:r>
            <a:r>
              <a:rPr lang="sv-SE" sz="1800" b="1" dirty="0">
                <a:solidFill>
                  <a:srgbClr val="18185C"/>
                </a:solidFill>
              </a:rPr>
              <a:t>välkomstmail </a:t>
            </a:r>
            <a:r>
              <a:rPr lang="sv-SE" sz="1800" dirty="0">
                <a:solidFill>
                  <a:srgbClr val="18185C"/>
                </a:solidFill>
              </a:rPr>
              <a:t>till nyanställda – hej jag är ert arbetsplatsombud!</a:t>
            </a:r>
          </a:p>
          <a:p>
            <a:pPr marL="180000" indent="-180000">
              <a:lnSpc>
                <a:spcPct val="90000"/>
              </a:lnSpc>
              <a:spcAft>
                <a:spcPts val="1200"/>
              </a:spcAft>
              <a:buClr>
                <a:srgbClr val="18185C"/>
              </a:buClr>
              <a:buSzPct val="130000"/>
              <a:buFont typeface="Arial" panose="020B0604020202020204" pitchFamily="34" charset="0"/>
              <a:buChar char="•"/>
            </a:pPr>
            <a:r>
              <a:rPr lang="sv-SE" sz="1800" dirty="0">
                <a:solidFill>
                  <a:srgbClr val="18185C"/>
                </a:solidFill>
              </a:rPr>
              <a:t>Öppna </a:t>
            </a:r>
            <a:r>
              <a:rPr lang="sv-SE" sz="1800" b="1" dirty="0">
                <a:solidFill>
                  <a:srgbClr val="18185C"/>
                </a:solidFill>
              </a:rPr>
              <a:t>ST-träffar </a:t>
            </a:r>
            <a:r>
              <a:rPr lang="sv-SE" sz="1800" dirty="0">
                <a:solidFill>
                  <a:srgbClr val="18185C"/>
                </a:solidFill>
              </a:rPr>
              <a:t>utan krav på medlemskap. Digitalt går lika bra som fysiskt!</a:t>
            </a:r>
          </a:p>
          <a:p>
            <a:pPr>
              <a:lnSpc>
                <a:spcPct val="90000"/>
              </a:lnSpc>
            </a:pPr>
            <a:endParaRPr lang="sv-SE" dirty="0"/>
          </a:p>
        </p:txBody>
      </p:sp>
      <p:sp>
        <p:nvSpPr>
          <p:cNvPr id="2" name="Rubrik 1">
            <a:extLst>
              <a:ext uri="{FF2B5EF4-FFF2-40B4-BE49-F238E27FC236}">
                <a16:creationId xmlns:a16="http://schemas.microsoft.com/office/drawing/2014/main" id="{69BA719C-5956-400B-81BC-699473192081}"/>
              </a:ext>
            </a:extLst>
          </p:cNvPr>
          <p:cNvSpPr>
            <a:spLocks noGrp="1"/>
          </p:cNvSpPr>
          <p:nvPr>
            <p:ph type="title" idx="4294967295"/>
          </p:nvPr>
        </p:nvSpPr>
        <p:spPr>
          <a:xfrm>
            <a:off x="864000" y="720000"/>
            <a:ext cx="6398451" cy="495300"/>
          </a:xfrm>
        </p:spPr>
        <p:txBody>
          <a:bodyPr anchor="b">
            <a:noAutofit/>
          </a:bodyPr>
          <a:lstStyle/>
          <a:p>
            <a:r>
              <a:rPr lang="sv-SE" altLang="sv-SE" b="1" dirty="0">
                <a:solidFill>
                  <a:srgbClr val="18185C"/>
                </a:solidFill>
              </a:rPr>
              <a:t>Tipslista värva på distans</a:t>
            </a:r>
            <a:endParaRPr lang="sv-SE" dirty="0">
              <a:solidFill>
                <a:srgbClr val="18185C"/>
              </a:solidFill>
            </a:endParaRPr>
          </a:p>
        </p:txBody>
      </p:sp>
    </p:spTree>
    <p:custDataLst>
      <p:tags r:id="rId1"/>
    </p:custDataLst>
    <p:extLst>
      <p:ext uri="{BB962C8B-B14F-4D97-AF65-F5344CB8AC3E}">
        <p14:creationId xmlns:p14="http://schemas.microsoft.com/office/powerpoint/2010/main" val="26890317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402E3823-087D-60CA-322E-ADDCA6020AB5}"/>
              </a:ext>
            </a:extLst>
          </p:cNvPr>
          <p:cNvSpPr/>
          <p:nvPr/>
        </p:nvSpPr>
        <p:spPr>
          <a:xfrm>
            <a:off x="2124000" y="1660707"/>
            <a:ext cx="8070066" cy="3884060"/>
          </a:xfrm>
          <a:prstGeom prst="rect">
            <a:avLst/>
          </a:prstGeom>
          <a:solidFill>
            <a:srgbClr val="C1E5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sv-SE">
              <a:solidFill>
                <a:prstClr val="white"/>
              </a:solidFill>
              <a:latin typeface="Arial"/>
            </a:endParaRPr>
          </a:p>
        </p:txBody>
      </p:sp>
      <p:sp>
        <p:nvSpPr>
          <p:cNvPr id="4" name="Platshållare för innehåll 3">
            <a:extLst>
              <a:ext uri="{FF2B5EF4-FFF2-40B4-BE49-F238E27FC236}">
                <a16:creationId xmlns:a16="http://schemas.microsoft.com/office/drawing/2014/main" id="{6E39660E-7A12-4529-B771-62277D64D138}"/>
              </a:ext>
            </a:extLst>
          </p:cNvPr>
          <p:cNvSpPr>
            <a:spLocks noGrp="1"/>
          </p:cNvSpPr>
          <p:nvPr>
            <p:ph idx="1"/>
          </p:nvPr>
        </p:nvSpPr>
        <p:spPr>
          <a:xfrm>
            <a:off x="2612593" y="2052084"/>
            <a:ext cx="8070066" cy="4351338"/>
          </a:xfrm>
        </p:spPr>
        <p:txBody>
          <a:bodyPr vert="horz" lIns="91440" tIns="45720" rIns="91440" bIns="45720" rtlCol="0" anchor="t">
            <a:normAutofit/>
          </a:bodyPr>
          <a:lstStyle/>
          <a:p>
            <a:pPr marL="180000" indent="-180000">
              <a:lnSpc>
                <a:spcPct val="90000"/>
              </a:lnSpc>
              <a:spcAft>
                <a:spcPts val="1200"/>
              </a:spcAft>
              <a:buSzPct val="120000"/>
              <a:buFont typeface="Arial" panose="020B0604020202020204" pitchFamily="34" charset="0"/>
              <a:buChar char="•"/>
            </a:pPr>
            <a:r>
              <a:rPr lang="sv-SE" sz="1800" b="1" dirty="0">
                <a:solidFill>
                  <a:srgbClr val="18185C"/>
                </a:solidFill>
              </a:rPr>
              <a:t>Skapa mig en överblick över våra lokala avtal</a:t>
            </a:r>
          </a:p>
          <a:p>
            <a:pPr marL="180000" indent="-180000">
              <a:lnSpc>
                <a:spcPct val="90000"/>
              </a:lnSpc>
              <a:spcAft>
                <a:spcPts val="1200"/>
              </a:spcAft>
              <a:buSzPct val="120000"/>
              <a:buFont typeface="Arial" panose="020B0604020202020204" pitchFamily="34" charset="0"/>
              <a:buChar char="•"/>
            </a:pPr>
            <a:r>
              <a:rPr lang="sv-SE" sz="1800" b="1" dirty="0">
                <a:solidFill>
                  <a:srgbClr val="18185C"/>
                </a:solidFill>
              </a:rPr>
              <a:t>Gå minst introduktions-, och grundutbildning</a:t>
            </a:r>
          </a:p>
          <a:p>
            <a:pPr marL="180000" indent="-180000">
              <a:lnSpc>
                <a:spcPct val="90000"/>
              </a:lnSpc>
              <a:spcAft>
                <a:spcPts val="1200"/>
              </a:spcAft>
              <a:buSzPct val="120000"/>
              <a:buFont typeface="Arial" panose="020B0604020202020204" pitchFamily="34" charset="0"/>
              <a:buChar char="•"/>
            </a:pPr>
            <a:r>
              <a:rPr lang="sv-SE" sz="1800" b="1" dirty="0">
                <a:solidFill>
                  <a:srgbClr val="18185C"/>
                </a:solidFill>
              </a:rPr>
              <a:t>Håll ett medlemsmöte </a:t>
            </a:r>
          </a:p>
          <a:p>
            <a:pPr marL="180000" indent="-180000">
              <a:lnSpc>
                <a:spcPct val="90000"/>
              </a:lnSpc>
              <a:spcAft>
                <a:spcPts val="1200"/>
              </a:spcAft>
              <a:buSzPct val="120000"/>
              <a:buFont typeface="Arial" panose="020B0604020202020204" pitchFamily="34" charset="0"/>
              <a:buChar char="•"/>
            </a:pPr>
            <a:r>
              <a:rPr lang="sv-SE" sz="1800" b="1" dirty="0">
                <a:solidFill>
                  <a:srgbClr val="18185C"/>
                </a:solidFill>
              </a:rPr>
              <a:t>…….</a:t>
            </a:r>
          </a:p>
          <a:p>
            <a:pPr marL="180000" indent="-180000">
              <a:lnSpc>
                <a:spcPct val="90000"/>
              </a:lnSpc>
              <a:spcAft>
                <a:spcPts val="1200"/>
              </a:spcAft>
              <a:buSzPct val="120000"/>
              <a:buFont typeface="Arial" panose="020B0604020202020204" pitchFamily="34" charset="0"/>
              <a:buChar char="•"/>
            </a:pPr>
            <a:r>
              <a:rPr lang="sv-SE" sz="1800" b="1" dirty="0">
                <a:solidFill>
                  <a:srgbClr val="18185C"/>
                </a:solidFill>
              </a:rPr>
              <a:t>…….</a:t>
            </a:r>
          </a:p>
        </p:txBody>
      </p:sp>
      <p:sp>
        <p:nvSpPr>
          <p:cNvPr id="2" name="Rubrik 1">
            <a:extLst>
              <a:ext uri="{FF2B5EF4-FFF2-40B4-BE49-F238E27FC236}">
                <a16:creationId xmlns:a16="http://schemas.microsoft.com/office/drawing/2014/main" id="{69BA719C-5956-400B-81BC-699473192081}"/>
              </a:ext>
            </a:extLst>
          </p:cNvPr>
          <p:cNvSpPr>
            <a:spLocks noGrp="1"/>
          </p:cNvSpPr>
          <p:nvPr>
            <p:ph type="title" idx="4294967295"/>
          </p:nvPr>
        </p:nvSpPr>
        <p:spPr>
          <a:xfrm>
            <a:off x="864000" y="720000"/>
            <a:ext cx="10201656" cy="495300"/>
          </a:xfrm>
        </p:spPr>
        <p:txBody>
          <a:bodyPr anchor="b">
            <a:noAutofit/>
          </a:bodyPr>
          <a:lstStyle/>
          <a:p>
            <a:r>
              <a:rPr lang="sv-SE" altLang="sv-SE" b="1" dirty="0">
                <a:solidFill>
                  <a:srgbClr val="18185C"/>
                </a:solidFill>
              </a:rPr>
              <a:t>När jag kommer ”hem” ska jag:</a:t>
            </a:r>
            <a:endParaRPr lang="sv-SE" dirty="0">
              <a:solidFill>
                <a:srgbClr val="18185C"/>
              </a:solidFill>
            </a:endParaRPr>
          </a:p>
        </p:txBody>
      </p:sp>
    </p:spTree>
    <p:custDataLst>
      <p:tags r:id="rId1"/>
    </p:custDataLst>
    <p:extLst>
      <p:ext uri="{BB962C8B-B14F-4D97-AF65-F5344CB8AC3E}">
        <p14:creationId xmlns:p14="http://schemas.microsoft.com/office/powerpoint/2010/main" val="18373173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625E9A0-CDE9-42A6-881D-E9B2ACE7E9F2}"/>
              </a:ext>
            </a:extLst>
          </p:cNvPr>
          <p:cNvSpPr>
            <a:spLocks noGrp="1"/>
          </p:cNvSpPr>
          <p:nvPr>
            <p:ph type="title"/>
          </p:nvPr>
        </p:nvSpPr>
        <p:spPr>
          <a:xfrm>
            <a:off x="1796923" y="2643187"/>
            <a:ext cx="8331200" cy="785813"/>
          </a:xfrm>
        </p:spPr>
        <p:txBody>
          <a:bodyPr anchor="b">
            <a:normAutofit/>
          </a:bodyPr>
          <a:lstStyle/>
          <a:p>
            <a:pPr algn="ctr"/>
            <a:r>
              <a:rPr lang="sv-SE" sz="4000" dirty="0"/>
              <a:t>Tack och lycka till!</a:t>
            </a:r>
          </a:p>
        </p:txBody>
      </p:sp>
    </p:spTree>
    <p:extLst>
      <p:ext uri="{BB962C8B-B14F-4D97-AF65-F5344CB8AC3E}">
        <p14:creationId xmlns:p14="http://schemas.microsoft.com/office/powerpoint/2010/main" val="27207542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060F3DCC-1883-DCF8-E92B-094692FE2551}"/>
              </a:ext>
            </a:extLst>
          </p:cNvPr>
          <p:cNvSpPr/>
          <p:nvPr/>
        </p:nvSpPr>
        <p:spPr>
          <a:xfrm>
            <a:off x="0" y="-45752"/>
            <a:ext cx="12192000" cy="7022529"/>
          </a:xfrm>
          <a:prstGeom prst="rect">
            <a:avLst/>
          </a:prstGeom>
          <a:solidFill>
            <a:srgbClr val="B59ED0">
              <a:alpha val="9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6" name="Platshållare för bildnummer 5">
            <a:extLst>
              <a:ext uri="{FF2B5EF4-FFF2-40B4-BE49-F238E27FC236}">
                <a16:creationId xmlns:a16="http://schemas.microsoft.com/office/drawing/2014/main" id="{9E822032-F6C3-E79B-AAF2-7C8D92E8721B}"/>
              </a:ext>
            </a:extLst>
          </p:cNvPr>
          <p:cNvSpPr>
            <a:spLocks noGrp="1"/>
          </p:cNvSpPr>
          <p:nvPr>
            <p:ph type="sldNum" sz="quarter" idx="4294967295"/>
          </p:nvPr>
        </p:nvSpPr>
        <p:spPr>
          <a:xfrm>
            <a:off x="0" y="0"/>
            <a:ext cx="0" cy="0"/>
          </a:xfrm>
        </p:spPr>
        <p:txBody>
          <a:bodyPr/>
          <a:lstStyle/>
          <a:p>
            <a:endParaRPr lang="sv-SE" dirty="0"/>
          </a:p>
        </p:txBody>
      </p:sp>
      <p:pic>
        <p:nvPicPr>
          <p:cNvPr id="10" name="Bildobjekt 9" descr="En bild som visar text, skärmbild, Teckensnitt, nummer&#10;&#10;Automatiskt genererad beskrivning">
            <a:extLst>
              <a:ext uri="{FF2B5EF4-FFF2-40B4-BE49-F238E27FC236}">
                <a16:creationId xmlns:a16="http://schemas.microsoft.com/office/drawing/2014/main" id="{C1BE9E4C-C8F0-E328-414C-1727A3CCB538}"/>
              </a:ext>
            </a:extLst>
          </p:cNvPr>
          <p:cNvPicPr>
            <a:picLocks noChangeAspect="1"/>
          </p:cNvPicPr>
          <p:nvPr/>
        </p:nvPicPr>
        <p:blipFill>
          <a:blip r:embed="rId3"/>
          <a:stretch>
            <a:fillRect/>
          </a:stretch>
        </p:blipFill>
        <p:spPr>
          <a:xfrm>
            <a:off x="1498092" y="782759"/>
            <a:ext cx="9195816" cy="6437070"/>
          </a:xfrm>
          <a:prstGeom prst="rect">
            <a:avLst/>
          </a:prstGeom>
        </p:spPr>
      </p:pic>
      <p:sp>
        <p:nvSpPr>
          <p:cNvPr id="11" name="Rectangle 2">
            <a:extLst>
              <a:ext uri="{FF2B5EF4-FFF2-40B4-BE49-F238E27FC236}">
                <a16:creationId xmlns:a16="http://schemas.microsoft.com/office/drawing/2014/main" id="{806D71B0-A5FD-724A-C8A9-0045DA38918D}"/>
              </a:ext>
            </a:extLst>
          </p:cNvPr>
          <p:cNvSpPr txBox="1">
            <a:spLocks noChangeAspect="1" noChangeArrowheads="1"/>
          </p:cNvSpPr>
          <p:nvPr/>
        </p:nvSpPr>
        <p:spPr>
          <a:xfrm>
            <a:off x="864000" y="720000"/>
            <a:ext cx="7660596" cy="1174832"/>
          </a:xfrm>
          <a:prstGeom prst="rect">
            <a:avLst/>
          </a:prstGeom>
        </p:spPr>
        <p:txBody>
          <a:bodyPr vert="horz" lIns="91440" tIns="45720" rIns="91440" bIns="45720" rtlCol="0" anchor="t">
            <a:normAutofit/>
          </a:bodyPr>
          <a:lstStyle>
            <a:defPPr>
              <a:defRPr lang="sv-SE"/>
            </a:defPPr>
            <a:lvl1pPr>
              <a:lnSpc>
                <a:spcPct val="90000"/>
              </a:lnSpc>
              <a:spcBef>
                <a:spcPct val="0"/>
              </a:spcBef>
              <a:buNone/>
              <a:defRPr sz="3600" b="1">
                <a:solidFill>
                  <a:srgbClr val="00B0F0"/>
                </a:solidFill>
                <a:latin typeface="Arial" panose="020B0604020202020204" pitchFamily="34" charset="0"/>
                <a:ea typeface="+mj-ea"/>
                <a:cs typeface="Arial" panose="020B0604020202020204" pitchFamily="34" charset="0"/>
              </a:defRPr>
            </a:lvl1pPr>
          </a:lstStyle>
          <a:p>
            <a:r>
              <a:rPr lang="en-US" altLang="sv-SE" dirty="0" err="1">
                <a:solidFill>
                  <a:srgbClr val="18185C"/>
                </a:solidFill>
              </a:rPr>
              <a:t>Organisation</a:t>
            </a:r>
            <a:endParaRPr lang="en-US" altLang="sv-SE" dirty="0">
              <a:solidFill>
                <a:srgbClr val="18185C"/>
              </a:solidFill>
            </a:endParaRPr>
          </a:p>
        </p:txBody>
      </p:sp>
      <p:pic>
        <p:nvPicPr>
          <p:cNvPr id="2" name="Platshållare för innehåll 8">
            <a:extLst>
              <a:ext uri="{FF2B5EF4-FFF2-40B4-BE49-F238E27FC236}">
                <a16:creationId xmlns:a16="http://schemas.microsoft.com/office/drawing/2014/main" id="{C79776D1-E9E2-D9AC-EB31-2CCD567AF8B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51430" y="5940636"/>
            <a:ext cx="560819" cy="559631"/>
          </a:xfrm>
          <a:prstGeom prst="rect">
            <a:avLst/>
          </a:prstGeom>
        </p:spPr>
      </p:pic>
    </p:spTree>
    <p:extLst>
      <p:ext uri="{BB962C8B-B14F-4D97-AF65-F5344CB8AC3E}">
        <p14:creationId xmlns:p14="http://schemas.microsoft.com/office/powerpoint/2010/main" val="13379959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6A4C4B5E-1978-E987-450D-1138485CC392}"/>
              </a:ext>
            </a:extLst>
          </p:cNvPr>
          <p:cNvSpPr/>
          <p:nvPr/>
        </p:nvSpPr>
        <p:spPr>
          <a:xfrm>
            <a:off x="0" y="-128112"/>
            <a:ext cx="12192000" cy="7022529"/>
          </a:xfrm>
          <a:prstGeom prst="rect">
            <a:avLst/>
          </a:prstGeom>
          <a:solidFill>
            <a:srgbClr val="B59ED0">
              <a:alpha val="90000"/>
            </a:srgbClr>
          </a:solidFill>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endParaRPr lang="sv-SE" dirty="0"/>
          </a:p>
        </p:txBody>
      </p:sp>
      <p:sp>
        <p:nvSpPr>
          <p:cNvPr id="23" name="textruta 22">
            <a:extLst>
              <a:ext uri="{FF2B5EF4-FFF2-40B4-BE49-F238E27FC236}">
                <a16:creationId xmlns:a16="http://schemas.microsoft.com/office/drawing/2014/main" id="{6DC600FA-8273-46C1-93ED-EB7A6EFF849D}"/>
              </a:ext>
            </a:extLst>
          </p:cNvPr>
          <p:cNvSpPr txBox="1"/>
          <p:nvPr/>
        </p:nvSpPr>
        <p:spPr>
          <a:xfrm>
            <a:off x="2344602" y="1647780"/>
            <a:ext cx="5174880" cy="396000"/>
          </a:xfrm>
          <a:prstGeom prst="rect">
            <a:avLst/>
          </a:prstGeom>
          <a:solidFill>
            <a:schemeClr val="bg1"/>
          </a:solidFill>
        </p:spPr>
        <p:style>
          <a:lnRef idx="0">
            <a:scrgbClr r="0" g="0" b="0"/>
          </a:lnRef>
          <a:fillRef idx="0">
            <a:scrgbClr r="0" g="0" b="0"/>
          </a:fillRef>
          <a:effectRef idx="0">
            <a:scrgbClr r="0" g="0" b="0"/>
          </a:effectRef>
          <a:fontRef idx="minor">
            <a:schemeClr val="lt1"/>
          </a:fontRef>
        </p:style>
        <p:txBody>
          <a:bodyPr spcFirstLastPara="0" vert="horz" wrap="square" lIns="360000" tIns="12700" rIns="12700" bIns="12700" numCol="1" spcCol="1270" anchor="ctr" anchorCtr="0">
            <a:noAutofit/>
          </a:bodyPr>
          <a:lstStyle/>
          <a:p>
            <a:pPr defTabSz="889000">
              <a:lnSpc>
                <a:spcPct val="90000"/>
              </a:lnSpc>
              <a:spcBef>
                <a:spcPct val="0"/>
              </a:spcBef>
              <a:spcAft>
                <a:spcPct val="35000"/>
              </a:spcAft>
            </a:pPr>
            <a:r>
              <a:rPr lang="sv-SE" b="1" dirty="0">
                <a:solidFill>
                  <a:srgbClr val="18185C"/>
                </a:solidFill>
              </a:rPr>
              <a:t>Medlemmar</a:t>
            </a:r>
          </a:p>
        </p:txBody>
      </p:sp>
      <p:sp>
        <p:nvSpPr>
          <p:cNvPr id="24" name="textruta 23">
            <a:extLst>
              <a:ext uri="{FF2B5EF4-FFF2-40B4-BE49-F238E27FC236}">
                <a16:creationId xmlns:a16="http://schemas.microsoft.com/office/drawing/2014/main" id="{61160F26-49A7-4289-985B-74E838D4820E}"/>
              </a:ext>
            </a:extLst>
          </p:cNvPr>
          <p:cNvSpPr txBox="1"/>
          <p:nvPr/>
        </p:nvSpPr>
        <p:spPr>
          <a:xfrm>
            <a:off x="2344602" y="2460126"/>
            <a:ext cx="5174880" cy="396000"/>
          </a:xfrm>
          <a:prstGeom prst="rect">
            <a:avLst/>
          </a:prstGeom>
          <a:solidFill>
            <a:schemeClr val="bg1"/>
          </a:solidFill>
        </p:spPr>
        <p:style>
          <a:lnRef idx="0">
            <a:scrgbClr r="0" g="0" b="0"/>
          </a:lnRef>
          <a:fillRef idx="0">
            <a:scrgbClr r="0" g="0" b="0"/>
          </a:fillRef>
          <a:effectRef idx="0">
            <a:scrgbClr r="0" g="0" b="0"/>
          </a:effectRef>
          <a:fontRef idx="minor">
            <a:schemeClr val="lt1"/>
          </a:fontRef>
        </p:style>
        <p:txBody>
          <a:bodyPr spcFirstLastPara="0" vert="horz" wrap="square" lIns="360000" tIns="12700" rIns="12700" bIns="12700" numCol="1" spcCol="1270" anchor="ctr" anchorCtr="0">
            <a:noAutofit/>
          </a:bodyPr>
          <a:lstStyle/>
          <a:p>
            <a:pPr defTabSz="889000">
              <a:lnSpc>
                <a:spcPct val="90000"/>
              </a:lnSpc>
              <a:spcBef>
                <a:spcPct val="0"/>
              </a:spcBef>
              <a:spcAft>
                <a:spcPct val="35000"/>
              </a:spcAft>
            </a:pPr>
            <a:r>
              <a:rPr lang="sv-SE" b="1" dirty="0">
                <a:solidFill>
                  <a:srgbClr val="18185C"/>
                </a:solidFill>
              </a:rPr>
              <a:t>Arbetsplatsombud (AO)</a:t>
            </a:r>
          </a:p>
        </p:txBody>
      </p:sp>
      <p:sp>
        <p:nvSpPr>
          <p:cNvPr id="25" name="textruta 24">
            <a:extLst>
              <a:ext uri="{FF2B5EF4-FFF2-40B4-BE49-F238E27FC236}">
                <a16:creationId xmlns:a16="http://schemas.microsoft.com/office/drawing/2014/main" id="{E3FAB66C-04CD-4CAA-B227-7785B67B7C87}"/>
              </a:ext>
            </a:extLst>
          </p:cNvPr>
          <p:cNvSpPr txBox="1"/>
          <p:nvPr/>
        </p:nvSpPr>
        <p:spPr>
          <a:xfrm>
            <a:off x="2344602" y="3227089"/>
            <a:ext cx="5174880" cy="396000"/>
          </a:xfrm>
          <a:prstGeom prst="rect">
            <a:avLst/>
          </a:prstGeom>
          <a:solidFill>
            <a:schemeClr val="bg1"/>
          </a:solidFill>
        </p:spPr>
        <p:style>
          <a:lnRef idx="0">
            <a:scrgbClr r="0" g="0" b="0"/>
          </a:lnRef>
          <a:fillRef idx="0">
            <a:scrgbClr r="0" g="0" b="0"/>
          </a:fillRef>
          <a:effectRef idx="0">
            <a:scrgbClr r="0" g="0" b="0"/>
          </a:effectRef>
          <a:fontRef idx="minor">
            <a:schemeClr val="lt1"/>
          </a:fontRef>
        </p:style>
        <p:txBody>
          <a:bodyPr spcFirstLastPara="0" vert="horz" wrap="square" lIns="360000" tIns="12700" rIns="12700" bIns="12700" numCol="1" spcCol="1270" anchor="ctr" anchorCtr="0">
            <a:noAutofit/>
          </a:bodyPr>
          <a:lstStyle/>
          <a:p>
            <a:pPr defTabSz="889000">
              <a:lnSpc>
                <a:spcPct val="90000"/>
              </a:lnSpc>
              <a:spcBef>
                <a:spcPct val="0"/>
              </a:spcBef>
              <a:spcAft>
                <a:spcPct val="35000"/>
              </a:spcAft>
            </a:pPr>
            <a:r>
              <a:rPr lang="sv-SE" b="1" dirty="0">
                <a:solidFill>
                  <a:srgbClr val="18185C"/>
                </a:solidFill>
              </a:rPr>
              <a:t>Årsmöte</a:t>
            </a:r>
          </a:p>
        </p:txBody>
      </p:sp>
      <p:sp>
        <p:nvSpPr>
          <p:cNvPr id="26" name="textruta 25">
            <a:extLst>
              <a:ext uri="{FF2B5EF4-FFF2-40B4-BE49-F238E27FC236}">
                <a16:creationId xmlns:a16="http://schemas.microsoft.com/office/drawing/2014/main" id="{24AEBA7E-3BB4-443D-A771-25F77E8BFF16}"/>
              </a:ext>
            </a:extLst>
          </p:cNvPr>
          <p:cNvSpPr txBox="1"/>
          <p:nvPr/>
        </p:nvSpPr>
        <p:spPr>
          <a:xfrm>
            <a:off x="2310790" y="4025888"/>
            <a:ext cx="5174880" cy="396000"/>
          </a:xfrm>
          <a:prstGeom prst="rect">
            <a:avLst/>
          </a:prstGeom>
          <a:solidFill>
            <a:schemeClr val="bg1"/>
          </a:solidFill>
        </p:spPr>
        <p:style>
          <a:lnRef idx="0">
            <a:scrgbClr r="0" g="0" b="0"/>
          </a:lnRef>
          <a:fillRef idx="0">
            <a:scrgbClr r="0" g="0" b="0"/>
          </a:fillRef>
          <a:effectRef idx="0">
            <a:scrgbClr r="0" g="0" b="0"/>
          </a:effectRef>
          <a:fontRef idx="minor">
            <a:schemeClr val="lt1"/>
          </a:fontRef>
        </p:style>
        <p:txBody>
          <a:bodyPr spcFirstLastPara="0" vert="horz" wrap="square" lIns="360000" tIns="12700" rIns="12700" bIns="12700" numCol="1" spcCol="1270" anchor="ctr" anchorCtr="0">
            <a:noAutofit/>
          </a:bodyPr>
          <a:lstStyle/>
          <a:p>
            <a:pPr defTabSz="889000">
              <a:lnSpc>
                <a:spcPct val="90000"/>
              </a:lnSpc>
              <a:spcBef>
                <a:spcPct val="0"/>
              </a:spcBef>
              <a:spcAft>
                <a:spcPct val="35000"/>
              </a:spcAft>
            </a:pPr>
            <a:r>
              <a:rPr lang="sv-SE" b="1" dirty="0">
                <a:solidFill>
                  <a:srgbClr val="18185C"/>
                </a:solidFill>
              </a:rPr>
              <a:t>Ombudsmöte / Avdelningsråd</a:t>
            </a:r>
          </a:p>
        </p:txBody>
      </p:sp>
      <p:sp>
        <p:nvSpPr>
          <p:cNvPr id="27" name="textruta 26">
            <a:extLst>
              <a:ext uri="{FF2B5EF4-FFF2-40B4-BE49-F238E27FC236}">
                <a16:creationId xmlns:a16="http://schemas.microsoft.com/office/drawing/2014/main" id="{DA031A1F-FAD3-470F-A255-9CCAC3543436}"/>
              </a:ext>
            </a:extLst>
          </p:cNvPr>
          <p:cNvSpPr txBox="1"/>
          <p:nvPr/>
        </p:nvSpPr>
        <p:spPr>
          <a:xfrm>
            <a:off x="2310788" y="4788993"/>
            <a:ext cx="5174880" cy="396000"/>
          </a:xfrm>
          <a:prstGeom prst="rect">
            <a:avLst/>
          </a:prstGeom>
          <a:solidFill>
            <a:schemeClr val="bg1"/>
          </a:solidFill>
        </p:spPr>
        <p:style>
          <a:lnRef idx="0">
            <a:scrgbClr r="0" g="0" b="0"/>
          </a:lnRef>
          <a:fillRef idx="0">
            <a:scrgbClr r="0" g="0" b="0"/>
          </a:fillRef>
          <a:effectRef idx="0">
            <a:scrgbClr r="0" g="0" b="0"/>
          </a:effectRef>
          <a:fontRef idx="minor">
            <a:schemeClr val="lt1"/>
          </a:fontRef>
        </p:style>
        <p:txBody>
          <a:bodyPr spcFirstLastPara="0" vert="horz" wrap="square" lIns="360000" tIns="12700" rIns="12700" bIns="12700" numCol="1" spcCol="1270" anchor="ctr" anchorCtr="0">
            <a:noAutofit/>
          </a:bodyPr>
          <a:lstStyle/>
          <a:p>
            <a:pPr defTabSz="889000">
              <a:lnSpc>
                <a:spcPct val="90000"/>
              </a:lnSpc>
              <a:spcBef>
                <a:spcPct val="0"/>
              </a:spcBef>
              <a:spcAft>
                <a:spcPct val="35000"/>
              </a:spcAft>
            </a:pPr>
            <a:r>
              <a:rPr lang="sv-SE" b="1" dirty="0">
                <a:solidFill>
                  <a:srgbClr val="18185C"/>
                </a:solidFill>
              </a:rPr>
              <a:t>Kongress / Förbundsstämma</a:t>
            </a:r>
          </a:p>
        </p:txBody>
      </p:sp>
      <p:sp>
        <p:nvSpPr>
          <p:cNvPr id="28" name="textruta 27">
            <a:extLst>
              <a:ext uri="{FF2B5EF4-FFF2-40B4-BE49-F238E27FC236}">
                <a16:creationId xmlns:a16="http://schemas.microsoft.com/office/drawing/2014/main" id="{8C9CEF73-2CDC-4687-AED6-B178724BEC2D}"/>
              </a:ext>
            </a:extLst>
          </p:cNvPr>
          <p:cNvSpPr txBox="1"/>
          <p:nvPr/>
        </p:nvSpPr>
        <p:spPr>
          <a:xfrm>
            <a:off x="2310789" y="5552096"/>
            <a:ext cx="5174880" cy="396000"/>
          </a:xfrm>
          <a:prstGeom prst="rect">
            <a:avLst/>
          </a:prstGeom>
          <a:solidFill>
            <a:schemeClr val="bg1"/>
          </a:solidFill>
        </p:spPr>
        <p:style>
          <a:lnRef idx="0">
            <a:scrgbClr r="0" g="0" b="0"/>
          </a:lnRef>
          <a:fillRef idx="0">
            <a:scrgbClr r="0" g="0" b="0"/>
          </a:fillRef>
          <a:effectRef idx="0">
            <a:scrgbClr r="0" g="0" b="0"/>
          </a:effectRef>
          <a:fontRef idx="minor">
            <a:schemeClr val="lt1"/>
          </a:fontRef>
        </p:style>
        <p:txBody>
          <a:bodyPr spcFirstLastPara="0" vert="horz" wrap="square" lIns="360000" tIns="12700" rIns="12700" bIns="12700" numCol="1" spcCol="1270" anchor="ctr" anchorCtr="0">
            <a:noAutofit/>
          </a:bodyPr>
          <a:lstStyle/>
          <a:p>
            <a:pPr defTabSz="889000">
              <a:lnSpc>
                <a:spcPct val="90000"/>
              </a:lnSpc>
              <a:spcBef>
                <a:spcPct val="0"/>
              </a:spcBef>
              <a:spcAft>
                <a:spcPct val="35000"/>
              </a:spcAft>
            </a:pPr>
            <a:r>
              <a:rPr lang="sv-SE" b="1" dirty="0">
                <a:solidFill>
                  <a:srgbClr val="18185C"/>
                </a:solidFill>
              </a:rPr>
              <a:t>Förbundsstyrelse</a:t>
            </a:r>
          </a:p>
        </p:txBody>
      </p:sp>
      <p:sp>
        <p:nvSpPr>
          <p:cNvPr id="4" name="Rectangle 2"/>
          <p:cNvSpPr txBox="1">
            <a:spLocks noChangeAspect="1" noChangeArrowheads="1"/>
          </p:cNvSpPr>
          <p:nvPr/>
        </p:nvSpPr>
        <p:spPr>
          <a:xfrm>
            <a:off x="864000" y="720000"/>
            <a:ext cx="7660596" cy="1325563"/>
          </a:xfrm>
          <a:prstGeom prst="rect">
            <a:avLst/>
          </a:prstGeom>
        </p:spPr>
        <p:txBody>
          <a:bodyPr vert="horz" lIns="91440" tIns="45720" rIns="91440" bIns="45720" rtlCol="0" anchor="t">
            <a:normAutofit/>
          </a:bodyPr>
          <a:lstStyle>
            <a:defPPr>
              <a:defRPr lang="sv-SE"/>
            </a:defPPr>
            <a:lvl1pPr>
              <a:lnSpc>
                <a:spcPct val="90000"/>
              </a:lnSpc>
              <a:spcBef>
                <a:spcPct val="0"/>
              </a:spcBef>
              <a:buNone/>
              <a:defRPr sz="3600" b="1">
                <a:solidFill>
                  <a:srgbClr val="00B0F0"/>
                </a:solidFill>
                <a:latin typeface="Arial" panose="020B0604020202020204" pitchFamily="34" charset="0"/>
                <a:ea typeface="+mj-ea"/>
                <a:cs typeface="Arial" panose="020B0604020202020204" pitchFamily="34" charset="0"/>
              </a:defRPr>
            </a:lvl1pPr>
          </a:lstStyle>
          <a:p>
            <a:r>
              <a:rPr lang="en-US" altLang="sv-SE" dirty="0">
                <a:solidFill>
                  <a:srgbClr val="002060"/>
                </a:solidFill>
              </a:rPr>
              <a:t>STs </a:t>
            </a:r>
            <a:r>
              <a:rPr lang="en-US" altLang="sv-SE" dirty="0" err="1">
                <a:solidFill>
                  <a:srgbClr val="002060"/>
                </a:solidFill>
              </a:rPr>
              <a:t>demokratiska</a:t>
            </a:r>
            <a:r>
              <a:rPr lang="en-US" altLang="sv-SE" dirty="0">
                <a:solidFill>
                  <a:srgbClr val="002060"/>
                </a:solidFill>
              </a:rPr>
              <a:t> process </a:t>
            </a:r>
          </a:p>
        </p:txBody>
      </p:sp>
      <p:sp>
        <p:nvSpPr>
          <p:cNvPr id="5" name="Platshållare för innehåll 1"/>
          <p:cNvSpPr txBox="1">
            <a:spLocks/>
          </p:cNvSpPr>
          <p:nvPr/>
        </p:nvSpPr>
        <p:spPr>
          <a:xfrm>
            <a:off x="2144828" y="1504821"/>
            <a:ext cx="7969971" cy="316889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sv-SE" sz="2400"/>
          </a:p>
        </p:txBody>
      </p:sp>
      <p:sp>
        <p:nvSpPr>
          <p:cNvPr id="13" name="Vänster-höger 12"/>
          <p:cNvSpPr/>
          <p:nvPr/>
        </p:nvSpPr>
        <p:spPr>
          <a:xfrm>
            <a:off x="7758143" y="5611461"/>
            <a:ext cx="474571" cy="274307"/>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0" name="textruta 29">
            <a:extLst>
              <a:ext uri="{FF2B5EF4-FFF2-40B4-BE49-F238E27FC236}">
                <a16:creationId xmlns:a16="http://schemas.microsoft.com/office/drawing/2014/main" id="{5F897A3A-A403-4946-8CA0-69E6F3CADEB9}"/>
              </a:ext>
            </a:extLst>
          </p:cNvPr>
          <p:cNvSpPr txBox="1"/>
          <p:nvPr/>
        </p:nvSpPr>
        <p:spPr>
          <a:xfrm>
            <a:off x="8528219" y="5551890"/>
            <a:ext cx="1693070" cy="396000"/>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spcFirstLastPara="0" vert="horz" wrap="square" lIns="12700" tIns="12700" rIns="12700" bIns="12700" numCol="1" spcCol="1270" anchor="ctr" anchorCtr="0">
            <a:noAutofit/>
          </a:bodyPr>
          <a:lstStyle/>
          <a:p>
            <a:pPr algn="ctr" defTabSz="889000">
              <a:lnSpc>
                <a:spcPct val="90000"/>
              </a:lnSpc>
              <a:spcBef>
                <a:spcPct val="0"/>
              </a:spcBef>
              <a:spcAft>
                <a:spcPct val="35000"/>
              </a:spcAft>
            </a:pPr>
            <a:r>
              <a:rPr lang="sv-SE" b="1" dirty="0">
                <a:solidFill>
                  <a:schemeClr val="tx1"/>
                </a:solidFill>
              </a:rPr>
              <a:t>Avtalsråd</a:t>
            </a:r>
          </a:p>
        </p:txBody>
      </p:sp>
      <p:sp>
        <p:nvSpPr>
          <p:cNvPr id="14" name="Triangel 13">
            <a:extLst>
              <a:ext uri="{FF2B5EF4-FFF2-40B4-BE49-F238E27FC236}">
                <a16:creationId xmlns:a16="http://schemas.microsoft.com/office/drawing/2014/main" id="{9FA96EC5-60B5-AE40-5CF6-8765B13222DB}"/>
              </a:ext>
            </a:extLst>
          </p:cNvPr>
          <p:cNvSpPr/>
          <p:nvPr/>
        </p:nvSpPr>
        <p:spPr>
          <a:xfrm rot="10800000">
            <a:off x="4775320" y="4546386"/>
            <a:ext cx="288000" cy="1440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Triangel 15">
            <a:extLst>
              <a:ext uri="{FF2B5EF4-FFF2-40B4-BE49-F238E27FC236}">
                <a16:creationId xmlns:a16="http://schemas.microsoft.com/office/drawing/2014/main" id="{2E2EC732-6B29-CE6B-89F9-AE82BC549A21}"/>
              </a:ext>
            </a:extLst>
          </p:cNvPr>
          <p:cNvSpPr/>
          <p:nvPr/>
        </p:nvSpPr>
        <p:spPr>
          <a:xfrm rot="10800000">
            <a:off x="4794116" y="5303814"/>
            <a:ext cx="288000" cy="1440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Triangel 16">
            <a:extLst>
              <a:ext uri="{FF2B5EF4-FFF2-40B4-BE49-F238E27FC236}">
                <a16:creationId xmlns:a16="http://schemas.microsoft.com/office/drawing/2014/main" id="{E6A1F900-F413-7E76-44D0-F2D512047A99}"/>
              </a:ext>
            </a:extLst>
          </p:cNvPr>
          <p:cNvSpPr/>
          <p:nvPr/>
        </p:nvSpPr>
        <p:spPr>
          <a:xfrm rot="10800000">
            <a:off x="4777876" y="3750115"/>
            <a:ext cx="288000" cy="1440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Triangel 17">
            <a:extLst>
              <a:ext uri="{FF2B5EF4-FFF2-40B4-BE49-F238E27FC236}">
                <a16:creationId xmlns:a16="http://schemas.microsoft.com/office/drawing/2014/main" id="{D0DFDC19-BFC0-7C66-CD8C-C6632EBDF729}"/>
              </a:ext>
            </a:extLst>
          </p:cNvPr>
          <p:cNvSpPr/>
          <p:nvPr/>
        </p:nvSpPr>
        <p:spPr>
          <a:xfrm rot="10800000">
            <a:off x="4800207" y="2980590"/>
            <a:ext cx="288000" cy="1440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Triangel 18">
            <a:extLst>
              <a:ext uri="{FF2B5EF4-FFF2-40B4-BE49-F238E27FC236}">
                <a16:creationId xmlns:a16="http://schemas.microsoft.com/office/drawing/2014/main" id="{3E817226-1C8F-3A00-A11C-B79C6D6D5283}"/>
              </a:ext>
            </a:extLst>
          </p:cNvPr>
          <p:cNvSpPr/>
          <p:nvPr/>
        </p:nvSpPr>
        <p:spPr>
          <a:xfrm rot="10800000">
            <a:off x="4794116" y="2212949"/>
            <a:ext cx="288000" cy="1440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22" name="Platshållare för innehåll 8">
            <a:extLst>
              <a:ext uri="{FF2B5EF4-FFF2-40B4-BE49-F238E27FC236}">
                <a16:creationId xmlns:a16="http://schemas.microsoft.com/office/drawing/2014/main" id="{604EF429-6490-72A1-A23C-9C9D71A9144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77979" y="5885768"/>
            <a:ext cx="560819" cy="559631"/>
          </a:xfrm>
          <a:prstGeom prst="rect">
            <a:avLst/>
          </a:prstGeom>
        </p:spPr>
      </p:pic>
    </p:spTree>
    <p:extLst>
      <p:ext uri="{BB962C8B-B14F-4D97-AF65-F5344CB8AC3E}">
        <p14:creationId xmlns:p14="http://schemas.microsoft.com/office/powerpoint/2010/main" val="38333144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117A1F7-03DB-4601-A696-7A9061D14C8D}"/>
              </a:ext>
            </a:extLst>
          </p:cNvPr>
          <p:cNvSpPr>
            <a:spLocks noGrp="1"/>
          </p:cNvSpPr>
          <p:nvPr>
            <p:ph type="title" idx="4294967295"/>
          </p:nvPr>
        </p:nvSpPr>
        <p:spPr>
          <a:xfrm>
            <a:off x="864000" y="720000"/>
            <a:ext cx="8670925" cy="495300"/>
          </a:xfrm>
        </p:spPr>
        <p:txBody>
          <a:bodyPr/>
          <a:lstStyle/>
          <a:p>
            <a:r>
              <a:rPr lang="sv-SE" dirty="0">
                <a:solidFill>
                  <a:srgbClr val="18185C"/>
                </a:solidFill>
              </a:rPr>
              <a:t>ST inom XX</a:t>
            </a:r>
          </a:p>
        </p:txBody>
      </p:sp>
      <p:cxnSp>
        <p:nvCxnSpPr>
          <p:cNvPr id="16" name="Rak pilkoppling 15">
            <a:extLst>
              <a:ext uri="{FF2B5EF4-FFF2-40B4-BE49-F238E27FC236}">
                <a16:creationId xmlns:a16="http://schemas.microsoft.com/office/drawing/2014/main" id="{1EA94280-80BE-419E-89D9-A9BA49667BA9}"/>
              </a:ext>
            </a:extLst>
          </p:cNvPr>
          <p:cNvCxnSpPr>
            <a:cxnSpLocks noChangeAspect="1"/>
          </p:cNvCxnSpPr>
          <p:nvPr/>
        </p:nvCxnSpPr>
        <p:spPr>
          <a:xfrm flipH="1">
            <a:off x="3891006" y="3622481"/>
            <a:ext cx="345490" cy="133911"/>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7" name="Rak pilkoppling 16">
            <a:extLst>
              <a:ext uri="{FF2B5EF4-FFF2-40B4-BE49-F238E27FC236}">
                <a16:creationId xmlns:a16="http://schemas.microsoft.com/office/drawing/2014/main" id="{174721DA-375B-4FCE-8114-E2854563C732}"/>
              </a:ext>
            </a:extLst>
          </p:cNvPr>
          <p:cNvCxnSpPr>
            <a:cxnSpLocks noChangeAspect="1"/>
          </p:cNvCxnSpPr>
          <p:nvPr/>
        </p:nvCxnSpPr>
        <p:spPr>
          <a:xfrm flipH="1">
            <a:off x="4285310" y="3820257"/>
            <a:ext cx="186307" cy="487325"/>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8" name="Rak pilkoppling 17">
            <a:extLst>
              <a:ext uri="{FF2B5EF4-FFF2-40B4-BE49-F238E27FC236}">
                <a16:creationId xmlns:a16="http://schemas.microsoft.com/office/drawing/2014/main" id="{FD74FF03-4DFF-4724-9C24-D6BF46277811}"/>
              </a:ext>
            </a:extLst>
          </p:cNvPr>
          <p:cNvCxnSpPr>
            <a:cxnSpLocks noChangeAspect="1"/>
          </p:cNvCxnSpPr>
          <p:nvPr/>
        </p:nvCxnSpPr>
        <p:spPr>
          <a:xfrm>
            <a:off x="4858574" y="3852719"/>
            <a:ext cx="149181" cy="422402"/>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4" name="Rak pilkoppling 23">
            <a:extLst>
              <a:ext uri="{FF2B5EF4-FFF2-40B4-BE49-F238E27FC236}">
                <a16:creationId xmlns:a16="http://schemas.microsoft.com/office/drawing/2014/main" id="{DE413C95-000A-4B35-BF00-F613CD65D406}"/>
              </a:ext>
            </a:extLst>
          </p:cNvPr>
          <p:cNvCxnSpPr>
            <a:cxnSpLocks noChangeAspect="1"/>
          </p:cNvCxnSpPr>
          <p:nvPr/>
        </p:nvCxnSpPr>
        <p:spPr>
          <a:xfrm>
            <a:off x="7537432" y="3407858"/>
            <a:ext cx="580070" cy="31729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27" name="textruta 26">
            <a:extLst>
              <a:ext uri="{FF2B5EF4-FFF2-40B4-BE49-F238E27FC236}">
                <a16:creationId xmlns:a16="http://schemas.microsoft.com/office/drawing/2014/main" id="{B9C4760E-3D1F-4E93-B01E-949B442B59AC}"/>
              </a:ext>
            </a:extLst>
          </p:cNvPr>
          <p:cNvSpPr txBox="1">
            <a:spLocks noChangeAspect="1"/>
          </p:cNvSpPr>
          <p:nvPr/>
        </p:nvSpPr>
        <p:spPr>
          <a:xfrm flipH="1">
            <a:off x="5400706" y="2494756"/>
            <a:ext cx="1086108" cy="185743"/>
          </a:xfrm>
          <a:prstGeom prst="rect">
            <a:avLst/>
          </a:prstGeom>
          <a:noFill/>
        </p:spPr>
        <p:txBody>
          <a:bodyPr wrap="square" rtlCol="0">
            <a:spAutoFit/>
          </a:bodyPr>
          <a:lstStyle/>
          <a:p>
            <a:r>
              <a:rPr lang="sv-SE" sz="1100" dirty="0">
                <a:solidFill>
                  <a:schemeClr val="bg1"/>
                </a:solidFill>
              </a:rPr>
              <a:t>Avdelningsstyrelsen</a:t>
            </a:r>
          </a:p>
        </p:txBody>
      </p:sp>
      <p:sp>
        <p:nvSpPr>
          <p:cNvPr id="5" name="Ellips 4">
            <a:extLst>
              <a:ext uri="{FF2B5EF4-FFF2-40B4-BE49-F238E27FC236}">
                <a16:creationId xmlns:a16="http://schemas.microsoft.com/office/drawing/2014/main" id="{84A13A8F-6369-D988-8C1B-059A03ACFCB5}"/>
              </a:ext>
            </a:extLst>
          </p:cNvPr>
          <p:cNvSpPr/>
          <p:nvPr/>
        </p:nvSpPr>
        <p:spPr>
          <a:xfrm>
            <a:off x="5204639" y="1395668"/>
            <a:ext cx="1689598" cy="16895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Ellips 9">
            <a:extLst>
              <a:ext uri="{FF2B5EF4-FFF2-40B4-BE49-F238E27FC236}">
                <a16:creationId xmlns:a16="http://schemas.microsoft.com/office/drawing/2014/main" id="{7953ED6E-1926-E894-B6D9-32314E057F17}"/>
              </a:ext>
            </a:extLst>
          </p:cNvPr>
          <p:cNvSpPr/>
          <p:nvPr/>
        </p:nvSpPr>
        <p:spPr>
          <a:xfrm>
            <a:off x="3674364" y="3140595"/>
            <a:ext cx="1689598" cy="1689598"/>
          </a:xfrm>
          <a:prstGeom prst="ellipse">
            <a:avLst/>
          </a:prstGeom>
          <a:solidFill>
            <a:schemeClr val="accent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Ellips 10">
            <a:extLst>
              <a:ext uri="{FF2B5EF4-FFF2-40B4-BE49-F238E27FC236}">
                <a16:creationId xmlns:a16="http://schemas.microsoft.com/office/drawing/2014/main" id="{9ADA2664-78E0-0870-F7F8-961F8F6EE47F}"/>
              </a:ext>
            </a:extLst>
          </p:cNvPr>
          <p:cNvSpPr/>
          <p:nvPr/>
        </p:nvSpPr>
        <p:spPr>
          <a:xfrm>
            <a:off x="6852283" y="3140595"/>
            <a:ext cx="1689598" cy="1689598"/>
          </a:xfrm>
          <a:prstGeom prst="ellipse">
            <a:avLst/>
          </a:prstGeom>
          <a:solidFill>
            <a:srgbClr val="B59ED0">
              <a:alpha val="9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textruta 13">
            <a:extLst>
              <a:ext uri="{FF2B5EF4-FFF2-40B4-BE49-F238E27FC236}">
                <a16:creationId xmlns:a16="http://schemas.microsoft.com/office/drawing/2014/main" id="{F9F232E1-A9F7-8083-979A-CCDE34205008}"/>
              </a:ext>
            </a:extLst>
          </p:cNvPr>
          <p:cNvSpPr txBox="1"/>
          <p:nvPr/>
        </p:nvSpPr>
        <p:spPr>
          <a:xfrm>
            <a:off x="5143851" y="1967242"/>
            <a:ext cx="1839057" cy="584775"/>
          </a:xfrm>
          <a:prstGeom prst="rect">
            <a:avLst/>
          </a:prstGeom>
          <a:noFill/>
        </p:spPr>
        <p:txBody>
          <a:bodyPr wrap="square" rtlCol="0">
            <a:spAutoFit/>
          </a:bodyPr>
          <a:lstStyle/>
          <a:p>
            <a:pPr algn="ctr"/>
            <a:r>
              <a:rPr lang="sv-SE" sz="1600" b="1" dirty="0">
                <a:solidFill>
                  <a:schemeClr val="bg1"/>
                </a:solidFill>
              </a:rPr>
              <a:t>AVDELNINGS-</a:t>
            </a:r>
          </a:p>
          <a:p>
            <a:pPr algn="ctr"/>
            <a:r>
              <a:rPr lang="sv-SE" sz="1600" b="1" dirty="0">
                <a:solidFill>
                  <a:schemeClr val="bg1"/>
                </a:solidFill>
              </a:rPr>
              <a:t>STYRELESE</a:t>
            </a:r>
          </a:p>
        </p:txBody>
      </p:sp>
      <p:sp>
        <p:nvSpPr>
          <p:cNvPr id="15" name="textruta 14">
            <a:extLst>
              <a:ext uri="{FF2B5EF4-FFF2-40B4-BE49-F238E27FC236}">
                <a16:creationId xmlns:a16="http://schemas.microsoft.com/office/drawing/2014/main" id="{2FE4AA65-EC48-28AB-D499-AC0AD530FA76}"/>
              </a:ext>
            </a:extLst>
          </p:cNvPr>
          <p:cNvSpPr txBox="1"/>
          <p:nvPr/>
        </p:nvSpPr>
        <p:spPr>
          <a:xfrm>
            <a:off x="3691714" y="3823745"/>
            <a:ext cx="1654533" cy="369332"/>
          </a:xfrm>
          <a:prstGeom prst="rect">
            <a:avLst/>
          </a:prstGeom>
          <a:noFill/>
        </p:spPr>
        <p:txBody>
          <a:bodyPr wrap="square" rtlCol="0">
            <a:spAutoFit/>
          </a:bodyPr>
          <a:lstStyle/>
          <a:p>
            <a:pPr algn="ctr"/>
            <a:r>
              <a:rPr lang="sv-SE" b="1" dirty="0">
                <a:solidFill>
                  <a:srgbClr val="18185C"/>
                </a:solidFill>
              </a:rPr>
              <a:t>SEKTION</a:t>
            </a:r>
          </a:p>
        </p:txBody>
      </p:sp>
      <p:sp>
        <p:nvSpPr>
          <p:cNvPr id="19" name="textruta 18">
            <a:extLst>
              <a:ext uri="{FF2B5EF4-FFF2-40B4-BE49-F238E27FC236}">
                <a16:creationId xmlns:a16="http://schemas.microsoft.com/office/drawing/2014/main" id="{F02699A6-BD8C-558E-F88C-ABECB8DC8BEF}"/>
              </a:ext>
            </a:extLst>
          </p:cNvPr>
          <p:cNvSpPr txBox="1"/>
          <p:nvPr/>
        </p:nvSpPr>
        <p:spPr>
          <a:xfrm>
            <a:off x="6910718" y="3771807"/>
            <a:ext cx="1654533" cy="369332"/>
          </a:xfrm>
          <a:prstGeom prst="rect">
            <a:avLst/>
          </a:prstGeom>
          <a:noFill/>
        </p:spPr>
        <p:txBody>
          <a:bodyPr wrap="square" rtlCol="0">
            <a:spAutoFit/>
          </a:bodyPr>
          <a:lstStyle/>
          <a:p>
            <a:pPr algn="ctr"/>
            <a:r>
              <a:rPr lang="sv-SE" b="1" dirty="0">
                <a:solidFill>
                  <a:srgbClr val="18185C"/>
                </a:solidFill>
              </a:rPr>
              <a:t>SEKTION</a:t>
            </a:r>
          </a:p>
        </p:txBody>
      </p:sp>
      <p:pic>
        <p:nvPicPr>
          <p:cNvPr id="6" name="Bildobjekt 5">
            <a:extLst>
              <a:ext uri="{FF2B5EF4-FFF2-40B4-BE49-F238E27FC236}">
                <a16:creationId xmlns:a16="http://schemas.microsoft.com/office/drawing/2014/main" id="{A880D083-85B5-1513-6C66-8372F7231041}"/>
              </a:ext>
            </a:extLst>
          </p:cNvPr>
          <p:cNvPicPr>
            <a:picLocks noChangeAspect="1"/>
          </p:cNvPicPr>
          <p:nvPr/>
        </p:nvPicPr>
        <p:blipFill>
          <a:blip r:embed="rId3"/>
          <a:stretch>
            <a:fillRect/>
          </a:stretch>
        </p:blipFill>
        <p:spPr>
          <a:xfrm rot="5400000">
            <a:off x="6662596" y="2837298"/>
            <a:ext cx="559054" cy="495935"/>
          </a:xfrm>
          <a:prstGeom prst="rect">
            <a:avLst/>
          </a:prstGeom>
        </p:spPr>
      </p:pic>
      <p:pic>
        <p:nvPicPr>
          <p:cNvPr id="8" name="Bildobjekt 7">
            <a:extLst>
              <a:ext uri="{FF2B5EF4-FFF2-40B4-BE49-F238E27FC236}">
                <a16:creationId xmlns:a16="http://schemas.microsoft.com/office/drawing/2014/main" id="{9603191E-9DA4-8401-463E-EF9F25E75966}"/>
              </a:ext>
            </a:extLst>
          </p:cNvPr>
          <p:cNvPicPr>
            <a:picLocks noChangeAspect="1"/>
          </p:cNvPicPr>
          <p:nvPr/>
        </p:nvPicPr>
        <p:blipFill>
          <a:blip r:embed="rId4"/>
          <a:stretch>
            <a:fillRect/>
          </a:stretch>
        </p:blipFill>
        <p:spPr>
          <a:xfrm rot="1620000">
            <a:off x="3031197" y="3696359"/>
            <a:ext cx="559054" cy="495935"/>
          </a:xfrm>
          <a:prstGeom prst="rect">
            <a:avLst/>
          </a:prstGeom>
        </p:spPr>
      </p:pic>
      <p:pic>
        <p:nvPicPr>
          <p:cNvPr id="9" name="Bildobjekt 8">
            <a:extLst>
              <a:ext uri="{FF2B5EF4-FFF2-40B4-BE49-F238E27FC236}">
                <a16:creationId xmlns:a16="http://schemas.microsoft.com/office/drawing/2014/main" id="{CFF668A3-233C-1CF4-93E4-24306F72A729}"/>
              </a:ext>
            </a:extLst>
          </p:cNvPr>
          <p:cNvPicPr>
            <a:picLocks noChangeAspect="1"/>
          </p:cNvPicPr>
          <p:nvPr/>
        </p:nvPicPr>
        <p:blipFill>
          <a:blip r:embed="rId4"/>
          <a:stretch>
            <a:fillRect/>
          </a:stretch>
        </p:blipFill>
        <p:spPr>
          <a:xfrm rot="3060000">
            <a:off x="8633307" y="3604751"/>
            <a:ext cx="559054" cy="495935"/>
          </a:xfrm>
          <a:prstGeom prst="rect">
            <a:avLst/>
          </a:prstGeom>
        </p:spPr>
      </p:pic>
      <p:pic>
        <p:nvPicPr>
          <p:cNvPr id="12" name="Bildobjekt 11">
            <a:extLst>
              <a:ext uri="{FF2B5EF4-FFF2-40B4-BE49-F238E27FC236}">
                <a16:creationId xmlns:a16="http://schemas.microsoft.com/office/drawing/2014/main" id="{B6F18F1E-467A-AB7F-1AF5-E03608CE6F72}"/>
              </a:ext>
            </a:extLst>
          </p:cNvPr>
          <p:cNvPicPr>
            <a:picLocks noChangeAspect="1"/>
          </p:cNvPicPr>
          <p:nvPr/>
        </p:nvPicPr>
        <p:blipFill>
          <a:blip r:embed="rId4"/>
          <a:stretch>
            <a:fillRect/>
          </a:stretch>
        </p:blipFill>
        <p:spPr>
          <a:xfrm rot="4620000">
            <a:off x="8522589" y="4426290"/>
            <a:ext cx="559054" cy="495935"/>
          </a:xfrm>
          <a:prstGeom prst="rect">
            <a:avLst/>
          </a:prstGeom>
        </p:spPr>
      </p:pic>
      <p:pic>
        <p:nvPicPr>
          <p:cNvPr id="13" name="Bildobjekt 12">
            <a:extLst>
              <a:ext uri="{FF2B5EF4-FFF2-40B4-BE49-F238E27FC236}">
                <a16:creationId xmlns:a16="http://schemas.microsoft.com/office/drawing/2014/main" id="{EF84926A-9B99-E3C2-7B40-09C219DAA61E}"/>
              </a:ext>
            </a:extLst>
          </p:cNvPr>
          <p:cNvPicPr>
            <a:picLocks noChangeAspect="1"/>
          </p:cNvPicPr>
          <p:nvPr/>
        </p:nvPicPr>
        <p:blipFill>
          <a:blip r:embed="rId4"/>
          <a:stretch>
            <a:fillRect/>
          </a:stretch>
        </p:blipFill>
        <p:spPr>
          <a:xfrm rot="9000000">
            <a:off x="6910564" y="4837343"/>
            <a:ext cx="559054" cy="495935"/>
          </a:xfrm>
          <a:prstGeom prst="rect">
            <a:avLst/>
          </a:prstGeom>
        </p:spPr>
      </p:pic>
      <p:pic>
        <p:nvPicPr>
          <p:cNvPr id="22" name="Bildobjekt 21">
            <a:extLst>
              <a:ext uri="{FF2B5EF4-FFF2-40B4-BE49-F238E27FC236}">
                <a16:creationId xmlns:a16="http://schemas.microsoft.com/office/drawing/2014/main" id="{BC70DD27-B9DC-AAC9-798C-A5EA8F35AA8D}"/>
              </a:ext>
            </a:extLst>
          </p:cNvPr>
          <p:cNvPicPr>
            <a:picLocks noChangeAspect="1"/>
          </p:cNvPicPr>
          <p:nvPr/>
        </p:nvPicPr>
        <p:blipFill>
          <a:blip r:embed="rId4"/>
          <a:stretch>
            <a:fillRect/>
          </a:stretch>
        </p:blipFill>
        <p:spPr>
          <a:xfrm rot="5940000">
            <a:off x="7842937" y="4870928"/>
            <a:ext cx="559054" cy="495935"/>
          </a:xfrm>
          <a:prstGeom prst="rect">
            <a:avLst/>
          </a:prstGeom>
        </p:spPr>
      </p:pic>
      <p:pic>
        <p:nvPicPr>
          <p:cNvPr id="26" name="Bildobjekt 25">
            <a:extLst>
              <a:ext uri="{FF2B5EF4-FFF2-40B4-BE49-F238E27FC236}">
                <a16:creationId xmlns:a16="http://schemas.microsoft.com/office/drawing/2014/main" id="{2F4B2B5F-96FD-A7AB-7261-4AEA06BEF4D6}"/>
              </a:ext>
            </a:extLst>
          </p:cNvPr>
          <p:cNvPicPr>
            <a:picLocks noChangeAspect="1"/>
          </p:cNvPicPr>
          <p:nvPr/>
        </p:nvPicPr>
        <p:blipFill>
          <a:blip r:embed="rId4"/>
          <a:stretch>
            <a:fillRect/>
          </a:stretch>
        </p:blipFill>
        <p:spPr>
          <a:xfrm rot="5400000">
            <a:off x="4878860" y="4796871"/>
            <a:ext cx="559054" cy="495935"/>
          </a:xfrm>
          <a:prstGeom prst="rect">
            <a:avLst/>
          </a:prstGeom>
        </p:spPr>
      </p:pic>
      <p:pic>
        <p:nvPicPr>
          <p:cNvPr id="29" name="Bildobjekt 28">
            <a:extLst>
              <a:ext uri="{FF2B5EF4-FFF2-40B4-BE49-F238E27FC236}">
                <a16:creationId xmlns:a16="http://schemas.microsoft.com/office/drawing/2014/main" id="{2917E1A9-5B65-8CF9-9109-75F8AD41EA5C}"/>
              </a:ext>
            </a:extLst>
          </p:cNvPr>
          <p:cNvPicPr>
            <a:picLocks noChangeAspect="1"/>
          </p:cNvPicPr>
          <p:nvPr/>
        </p:nvPicPr>
        <p:blipFill>
          <a:blip r:embed="rId4"/>
          <a:stretch>
            <a:fillRect/>
          </a:stretch>
        </p:blipFill>
        <p:spPr>
          <a:xfrm rot="480000">
            <a:off x="3263171" y="4456164"/>
            <a:ext cx="559054" cy="495935"/>
          </a:xfrm>
          <a:prstGeom prst="rect">
            <a:avLst/>
          </a:prstGeom>
        </p:spPr>
      </p:pic>
      <p:pic>
        <p:nvPicPr>
          <p:cNvPr id="30" name="Bildobjekt 29">
            <a:extLst>
              <a:ext uri="{FF2B5EF4-FFF2-40B4-BE49-F238E27FC236}">
                <a16:creationId xmlns:a16="http://schemas.microsoft.com/office/drawing/2014/main" id="{0C91E0A2-2411-39BB-FD06-1535491D257A}"/>
              </a:ext>
            </a:extLst>
          </p:cNvPr>
          <p:cNvPicPr>
            <a:picLocks noChangeAspect="1"/>
          </p:cNvPicPr>
          <p:nvPr/>
        </p:nvPicPr>
        <p:blipFill>
          <a:blip r:embed="rId4"/>
          <a:stretch>
            <a:fillRect/>
          </a:stretch>
        </p:blipFill>
        <p:spPr>
          <a:xfrm rot="8880000">
            <a:off x="3884020" y="4887349"/>
            <a:ext cx="559054" cy="495935"/>
          </a:xfrm>
          <a:prstGeom prst="rect">
            <a:avLst/>
          </a:prstGeom>
        </p:spPr>
      </p:pic>
      <p:pic>
        <p:nvPicPr>
          <p:cNvPr id="33" name="Bildobjekt 32">
            <a:extLst>
              <a:ext uri="{FF2B5EF4-FFF2-40B4-BE49-F238E27FC236}">
                <a16:creationId xmlns:a16="http://schemas.microsoft.com/office/drawing/2014/main" id="{C25FBB7F-199E-4E5B-2F82-7BF622805009}"/>
              </a:ext>
            </a:extLst>
          </p:cNvPr>
          <p:cNvPicPr>
            <a:picLocks noChangeAspect="1"/>
          </p:cNvPicPr>
          <p:nvPr/>
        </p:nvPicPr>
        <p:blipFill>
          <a:blip r:embed="rId5"/>
          <a:stretch>
            <a:fillRect/>
          </a:stretch>
        </p:blipFill>
        <p:spPr>
          <a:xfrm rot="10200000">
            <a:off x="4805737" y="2773601"/>
            <a:ext cx="635000" cy="571500"/>
          </a:xfrm>
          <a:prstGeom prst="rect">
            <a:avLst/>
          </a:prstGeom>
        </p:spPr>
      </p:pic>
    </p:spTree>
    <p:extLst>
      <p:ext uri="{BB962C8B-B14F-4D97-AF65-F5344CB8AC3E}">
        <p14:creationId xmlns:p14="http://schemas.microsoft.com/office/powerpoint/2010/main" val="37405974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CA85D725-0C4D-7091-6FC7-D7715AD5914B}"/>
              </a:ext>
            </a:extLst>
          </p:cNvPr>
          <p:cNvSpPr/>
          <p:nvPr/>
        </p:nvSpPr>
        <p:spPr>
          <a:xfrm>
            <a:off x="6084388" y="1450061"/>
            <a:ext cx="4724621" cy="4262336"/>
          </a:xfrm>
          <a:prstGeom prst="rect">
            <a:avLst/>
          </a:prstGeom>
          <a:solidFill>
            <a:srgbClr val="C0B3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sv-SE">
              <a:solidFill>
                <a:prstClr val="white"/>
              </a:solidFill>
              <a:latin typeface="Arial"/>
            </a:endParaRPr>
          </a:p>
        </p:txBody>
      </p:sp>
      <p:sp>
        <p:nvSpPr>
          <p:cNvPr id="5" name="Rektangel 4">
            <a:extLst>
              <a:ext uri="{FF2B5EF4-FFF2-40B4-BE49-F238E27FC236}">
                <a16:creationId xmlns:a16="http://schemas.microsoft.com/office/drawing/2014/main" id="{4DA2F6F4-AB78-3A79-D91A-92AA90E90291}"/>
              </a:ext>
            </a:extLst>
          </p:cNvPr>
          <p:cNvSpPr/>
          <p:nvPr/>
        </p:nvSpPr>
        <p:spPr>
          <a:xfrm>
            <a:off x="1354667" y="1450060"/>
            <a:ext cx="4724620" cy="4262336"/>
          </a:xfrm>
          <a:prstGeom prst="rect">
            <a:avLst/>
          </a:prstGeom>
          <a:solidFill>
            <a:srgbClr val="C1E5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sv-SE">
              <a:solidFill>
                <a:prstClr val="white"/>
              </a:solidFill>
              <a:latin typeface="Arial"/>
            </a:endParaRPr>
          </a:p>
        </p:txBody>
      </p:sp>
      <p:sp>
        <p:nvSpPr>
          <p:cNvPr id="3" name="Platshållare för innehåll 2">
            <a:extLst>
              <a:ext uri="{FF2B5EF4-FFF2-40B4-BE49-F238E27FC236}">
                <a16:creationId xmlns:a16="http://schemas.microsoft.com/office/drawing/2014/main" id="{EF11196C-0715-4C7E-B537-2D544356FC04}"/>
              </a:ext>
            </a:extLst>
          </p:cNvPr>
          <p:cNvSpPr>
            <a:spLocks noGrp="1"/>
          </p:cNvSpPr>
          <p:nvPr>
            <p:ph idx="1"/>
          </p:nvPr>
        </p:nvSpPr>
        <p:spPr>
          <a:xfrm>
            <a:off x="1565871" y="1679321"/>
            <a:ext cx="4429002" cy="4351338"/>
          </a:xfrm>
        </p:spPr>
        <p:txBody>
          <a:bodyPr vert="horz" lIns="91440" tIns="45720" rIns="91440" bIns="45720" rtlCol="0" anchor="t">
            <a:noAutofit/>
          </a:bodyPr>
          <a:lstStyle/>
          <a:p>
            <a:pPr marL="0" indent="0">
              <a:spcAft>
                <a:spcPts val="600"/>
              </a:spcAft>
              <a:buNone/>
            </a:pPr>
            <a:r>
              <a:rPr lang="sv-SE" sz="2400" b="1" dirty="0">
                <a:solidFill>
                  <a:schemeClr val="accent1"/>
                </a:solidFill>
              </a:rPr>
              <a:t>Arbetsplatsombud</a:t>
            </a:r>
            <a:endParaRPr lang="sv-SE" dirty="0"/>
          </a:p>
          <a:p>
            <a:pPr marL="180000" indent="-180000">
              <a:spcAft>
                <a:spcPts val="600"/>
              </a:spcAft>
            </a:pPr>
            <a:r>
              <a:rPr lang="sv-SE" sz="1800" b="1" dirty="0"/>
              <a:t>Företräder medlemmar från sitt </a:t>
            </a:r>
            <a:br>
              <a:rPr lang="sv-SE" sz="1800" b="1" dirty="0"/>
            </a:br>
            <a:r>
              <a:rPr lang="sv-SE" sz="1800" b="1" dirty="0"/>
              <a:t>fackförbund</a:t>
            </a:r>
          </a:p>
          <a:p>
            <a:pPr marL="180000" indent="-180000">
              <a:spcAft>
                <a:spcPts val="600"/>
              </a:spcAft>
            </a:pPr>
            <a:r>
              <a:rPr lang="sv-SE" sz="1800" b="1" dirty="0"/>
              <a:t>Stötta medlemmar</a:t>
            </a:r>
          </a:p>
          <a:p>
            <a:pPr marL="180000" indent="-180000">
              <a:spcAft>
                <a:spcPts val="600"/>
              </a:spcAft>
            </a:pPr>
            <a:r>
              <a:rPr lang="sv-SE" sz="1800" b="1" dirty="0"/>
              <a:t>Samverka med arbetsgivaren</a:t>
            </a:r>
          </a:p>
          <a:p>
            <a:pPr marL="180000" indent="-180000">
              <a:spcAft>
                <a:spcPts val="600"/>
              </a:spcAft>
            </a:pPr>
            <a:r>
              <a:rPr lang="sv-SE" sz="1800" b="1" dirty="0"/>
              <a:t>Informera medlemmar</a:t>
            </a:r>
          </a:p>
          <a:p>
            <a:pPr marL="180000" indent="-180000">
              <a:spcAft>
                <a:spcPts val="600"/>
              </a:spcAft>
            </a:pPr>
            <a:r>
              <a:rPr lang="sv-SE" sz="1800" b="1" dirty="0"/>
              <a:t>Skydd i förtroendemannalagen</a:t>
            </a:r>
          </a:p>
          <a:p>
            <a:pPr marL="0" indent="0">
              <a:buNone/>
            </a:pPr>
            <a:endParaRPr lang="sv-SE" dirty="0"/>
          </a:p>
        </p:txBody>
      </p:sp>
      <p:sp>
        <p:nvSpPr>
          <p:cNvPr id="4" name="Platshållare för innehåll 3">
            <a:extLst>
              <a:ext uri="{FF2B5EF4-FFF2-40B4-BE49-F238E27FC236}">
                <a16:creationId xmlns:a16="http://schemas.microsoft.com/office/drawing/2014/main" id="{1E6E498C-AE59-46D8-8380-796C74727232}"/>
              </a:ext>
            </a:extLst>
          </p:cNvPr>
          <p:cNvSpPr>
            <a:spLocks noGrp="1"/>
          </p:cNvSpPr>
          <p:nvPr>
            <p:ph idx="4294967295"/>
          </p:nvPr>
        </p:nvSpPr>
        <p:spPr>
          <a:xfrm>
            <a:off x="6296680" y="1697609"/>
            <a:ext cx="4329450" cy="4014788"/>
          </a:xfrm>
        </p:spPr>
        <p:txBody>
          <a:bodyPr vert="horz" lIns="91440" tIns="45720" rIns="91440" bIns="45720" rtlCol="0" anchor="t">
            <a:noAutofit/>
          </a:bodyPr>
          <a:lstStyle/>
          <a:p>
            <a:pPr marL="0" indent="0">
              <a:spcAft>
                <a:spcPts val="600"/>
              </a:spcAft>
              <a:buNone/>
            </a:pPr>
            <a:r>
              <a:rPr lang="sv-SE" sz="2400" b="1" dirty="0">
                <a:solidFill>
                  <a:srgbClr val="18185C"/>
                </a:solidFill>
              </a:rPr>
              <a:t>Skyddsombud</a:t>
            </a:r>
            <a:endParaRPr lang="sv-SE" dirty="0">
              <a:solidFill>
                <a:srgbClr val="18185C"/>
              </a:solidFill>
            </a:endParaRPr>
          </a:p>
          <a:p>
            <a:pPr marL="180000" lvl="1" indent="-180000">
              <a:spcBef>
                <a:spcPts val="1200"/>
              </a:spcBef>
              <a:spcAft>
                <a:spcPts val="600"/>
              </a:spcAft>
              <a:buFont typeface="Arial" panose="020B0604020202020204" pitchFamily="34" charset="0"/>
              <a:buChar char="•"/>
            </a:pPr>
            <a:r>
              <a:rPr lang="sv-SE" sz="1800" b="1" dirty="0"/>
              <a:t>Fokus på arbetsmiljöfrågor</a:t>
            </a:r>
          </a:p>
          <a:p>
            <a:pPr marL="180000" lvl="1" indent="-180000">
              <a:spcBef>
                <a:spcPts val="1200"/>
              </a:spcBef>
              <a:spcAft>
                <a:spcPts val="600"/>
              </a:spcAft>
              <a:buFont typeface="Arial" panose="020B0604020202020204" pitchFamily="34" charset="0"/>
              <a:buChar char="•"/>
            </a:pPr>
            <a:r>
              <a:rPr lang="sv-SE" sz="1800" b="1" dirty="0"/>
              <a:t>Företräder alla kollegor</a:t>
            </a:r>
          </a:p>
          <a:p>
            <a:pPr marL="180000" lvl="1" indent="-180000">
              <a:spcBef>
                <a:spcPts val="1200"/>
              </a:spcBef>
              <a:spcAft>
                <a:spcPts val="600"/>
              </a:spcAft>
              <a:buFont typeface="Arial" panose="020B0604020202020204" pitchFamily="34" charset="0"/>
              <a:buChar char="•"/>
            </a:pPr>
            <a:r>
              <a:rPr lang="sv-SE" sz="1800" b="1" dirty="0"/>
              <a:t>Bevakar arbetsmiljöfrågor på arbetsplatsen</a:t>
            </a:r>
          </a:p>
          <a:p>
            <a:pPr marL="180000" lvl="1" indent="-180000">
              <a:spcBef>
                <a:spcPts val="1200"/>
              </a:spcBef>
              <a:spcAft>
                <a:spcPts val="600"/>
              </a:spcAft>
              <a:buFont typeface="Arial" panose="020B0604020202020204" pitchFamily="34" charset="0"/>
              <a:buChar char="•"/>
            </a:pPr>
            <a:r>
              <a:rPr lang="sv-SE" sz="1800" b="1" dirty="0"/>
              <a:t>Skydd i arbetsmiljölagen</a:t>
            </a:r>
          </a:p>
          <a:p>
            <a:pPr marL="180000" lvl="1" indent="-180000">
              <a:spcBef>
                <a:spcPts val="1200"/>
              </a:spcBef>
              <a:spcAft>
                <a:spcPts val="600"/>
              </a:spcAft>
              <a:buFont typeface="Arial" panose="020B0604020202020204" pitchFamily="34" charset="0"/>
              <a:buChar char="•"/>
            </a:pPr>
            <a:r>
              <a:rPr lang="sv-SE" sz="1800" b="1" dirty="0"/>
              <a:t>Obligatoriskt att ha på arbetsplatsen (med över 5 anställda) </a:t>
            </a:r>
          </a:p>
        </p:txBody>
      </p:sp>
    </p:spTree>
    <p:extLst>
      <p:ext uri="{BB962C8B-B14F-4D97-AF65-F5344CB8AC3E}">
        <p14:creationId xmlns:p14="http://schemas.microsoft.com/office/powerpoint/2010/main" val="17467591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B170DE28-5958-28FE-E319-13267440B914}"/>
              </a:ext>
            </a:extLst>
          </p:cNvPr>
          <p:cNvSpPr/>
          <p:nvPr/>
        </p:nvSpPr>
        <p:spPr>
          <a:xfrm>
            <a:off x="2358001" y="1719072"/>
            <a:ext cx="6602400" cy="3034800"/>
          </a:xfrm>
          <a:prstGeom prst="rect">
            <a:avLst/>
          </a:prstGeom>
          <a:solidFill>
            <a:srgbClr val="B59ED0">
              <a:alpha val="7405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sv-SE">
              <a:solidFill>
                <a:prstClr val="white"/>
              </a:solidFill>
              <a:latin typeface="Arial"/>
            </a:endParaRPr>
          </a:p>
        </p:txBody>
      </p:sp>
      <p:sp>
        <p:nvSpPr>
          <p:cNvPr id="4" name="Platshållare för innehåll 3">
            <a:extLst>
              <a:ext uri="{FF2B5EF4-FFF2-40B4-BE49-F238E27FC236}">
                <a16:creationId xmlns:a16="http://schemas.microsoft.com/office/drawing/2014/main" id="{270C8F6B-33B7-4C39-AA12-AC5143D120B9}"/>
              </a:ext>
            </a:extLst>
          </p:cNvPr>
          <p:cNvSpPr>
            <a:spLocks noGrp="1"/>
          </p:cNvSpPr>
          <p:nvPr>
            <p:ph idx="1"/>
          </p:nvPr>
        </p:nvSpPr>
        <p:spPr>
          <a:xfrm>
            <a:off x="2707532" y="2137689"/>
            <a:ext cx="6602401" cy="3034800"/>
          </a:xfrm>
        </p:spPr>
        <p:txBody>
          <a:bodyPr>
            <a:normAutofit/>
          </a:bodyPr>
          <a:lstStyle/>
          <a:p>
            <a:pPr marL="180000" indent="-180000"/>
            <a:r>
              <a:rPr lang="sv-SE" sz="1800" b="1" dirty="0">
                <a:solidFill>
                  <a:srgbClr val="18185C"/>
                </a:solidFill>
              </a:rPr>
              <a:t>Föra dialog med medlemmar och styrelsen </a:t>
            </a:r>
          </a:p>
          <a:p>
            <a:pPr marL="180000" indent="-180000"/>
            <a:r>
              <a:rPr lang="sv-SE" sz="1800" b="1" dirty="0">
                <a:solidFill>
                  <a:srgbClr val="18185C"/>
                </a:solidFill>
              </a:rPr>
              <a:t>Fråga om medlemskap för potentiella medlemmar</a:t>
            </a:r>
          </a:p>
          <a:p>
            <a:pPr marL="180000" indent="-180000"/>
            <a:r>
              <a:rPr lang="sv-SE" sz="1800" b="1" dirty="0">
                <a:solidFill>
                  <a:srgbClr val="18185C"/>
                </a:solidFill>
              </a:rPr>
              <a:t>Hälsa nya medlemmar välkomna</a:t>
            </a:r>
          </a:p>
          <a:p>
            <a:pPr marL="180000" indent="-180000"/>
            <a:r>
              <a:rPr lang="sv-SE" sz="1800" b="1" dirty="0">
                <a:solidFill>
                  <a:srgbClr val="18185C"/>
                </a:solidFill>
              </a:rPr>
              <a:t>APT – samverkan</a:t>
            </a:r>
          </a:p>
          <a:p>
            <a:pPr marL="180000" indent="-180000"/>
            <a:r>
              <a:rPr lang="sv-SE" sz="1800" b="1" dirty="0">
                <a:solidFill>
                  <a:srgbClr val="18185C"/>
                </a:solidFill>
              </a:rPr>
              <a:t>Samarbeta med skyddsombud</a:t>
            </a:r>
          </a:p>
          <a:p>
            <a:endParaRPr lang="sv-SE" dirty="0"/>
          </a:p>
        </p:txBody>
      </p:sp>
      <p:sp>
        <p:nvSpPr>
          <p:cNvPr id="3" name="Rubrik 2">
            <a:extLst>
              <a:ext uri="{FF2B5EF4-FFF2-40B4-BE49-F238E27FC236}">
                <a16:creationId xmlns:a16="http://schemas.microsoft.com/office/drawing/2014/main" id="{815D045D-C6B4-47C2-A982-C356176C0739}"/>
              </a:ext>
            </a:extLst>
          </p:cNvPr>
          <p:cNvSpPr>
            <a:spLocks noGrp="1"/>
          </p:cNvSpPr>
          <p:nvPr>
            <p:ph type="title" idx="4294967295"/>
          </p:nvPr>
        </p:nvSpPr>
        <p:spPr>
          <a:xfrm>
            <a:off x="864000" y="720000"/>
            <a:ext cx="5268913" cy="495300"/>
          </a:xfrm>
        </p:spPr>
        <p:txBody>
          <a:bodyPr anchor="b">
            <a:noAutofit/>
          </a:bodyPr>
          <a:lstStyle/>
          <a:p>
            <a:r>
              <a:rPr lang="sv-SE" dirty="0">
                <a:solidFill>
                  <a:srgbClr val="18185C"/>
                </a:solidFill>
              </a:rPr>
              <a:t>Arbetsplatsombud</a:t>
            </a:r>
          </a:p>
        </p:txBody>
      </p:sp>
    </p:spTree>
    <p:extLst>
      <p:ext uri="{BB962C8B-B14F-4D97-AF65-F5344CB8AC3E}">
        <p14:creationId xmlns:p14="http://schemas.microsoft.com/office/powerpoint/2010/main" val="37357014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F31D68E6-C627-2ED6-9357-9D9EF2D29C04}"/>
              </a:ext>
            </a:extLst>
          </p:cNvPr>
          <p:cNvSpPr/>
          <p:nvPr/>
        </p:nvSpPr>
        <p:spPr>
          <a:xfrm>
            <a:off x="2359153" y="1719072"/>
            <a:ext cx="6601968" cy="2736196"/>
          </a:xfrm>
          <a:prstGeom prst="rect">
            <a:avLst/>
          </a:prstGeom>
          <a:solidFill>
            <a:srgbClr val="C1E5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sv-SE">
              <a:solidFill>
                <a:prstClr val="white"/>
              </a:solidFill>
              <a:latin typeface="Arial"/>
            </a:endParaRPr>
          </a:p>
        </p:txBody>
      </p:sp>
      <p:sp>
        <p:nvSpPr>
          <p:cNvPr id="2" name="Rubrik 1">
            <a:extLst>
              <a:ext uri="{FF2B5EF4-FFF2-40B4-BE49-F238E27FC236}">
                <a16:creationId xmlns:a16="http://schemas.microsoft.com/office/drawing/2014/main" id="{E92CD562-BC12-4D8A-A9C2-5238191CDD7A}"/>
              </a:ext>
            </a:extLst>
          </p:cNvPr>
          <p:cNvSpPr>
            <a:spLocks noGrp="1"/>
          </p:cNvSpPr>
          <p:nvPr>
            <p:ph type="title" idx="4294967295"/>
          </p:nvPr>
        </p:nvSpPr>
        <p:spPr>
          <a:xfrm>
            <a:off x="864000" y="720000"/>
            <a:ext cx="5268913" cy="495300"/>
          </a:xfrm>
        </p:spPr>
        <p:txBody>
          <a:bodyPr/>
          <a:lstStyle/>
          <a:p>
            <a:r>
              <a:rPr lang="sv-SE" dirty="0">
                <a:solidFill>
                  <a:srgbClr val="18185C"/>
                </a:solidFill>
              </a:rPr>
              <a:t>Sitta i en styrelse </a:t>
            </a:r>
          </a:p>
        </p:txBody>
      </p:sp>
      <p:sp>
        <p:nvSpPr>
          <p:cNvPr id="4" name="Platshållare för innehåll 3">
            <a:extLst>
              <a:ext uri="{FF2B5EF4-FFF2-40B4-BE49-F238E27FC236}">
                <a16:creationId xmlns:a16="http://schemas.microsoft.com/office/drawing/2014/main" id="{AFEF100D-751B-49DC-AFB0-398BF6DBDE8D}"/>
              </a:ext>
            </a:extLst>
          </p:cNvPr>
          <p:cNvSpPr>
            <a:spLocks noGrp="1"/>
          </p:cNvSpPr>
          <p:nvPr>
            <p:ph idx="4294967295"/>
          </p:nvPr>
        </p:nvSpPr>
        <p:spPr>
          <a:xfrm>
            <a:off x="2871216" y="2241423"/>
            <a:ext cx="5437188" cy="2513457"/>
          </a:xfrm>
        </p:spPr>
        <p:txBody>
          <a:bodyPr/>
          <a:lstStyle/>
          <a:p>
            <a:pPr marL="180000" indent="-180000"/>
            <a:r>
              <a:rPr lang="sv-SE" sz="1800" b="1" dirty="0">
                <a:solidFill>
                  <a:srgbClr val="18185C"/>
                </a:solidFill>
              </a:rPr>
              <a:t>Vara med och leda sektionens/avdelningens verksamhet</a:t>
            </a:r>
          </a:p>
          <a:p>
            <a:pPr marL="180000" indent="-180000"/>
            <a:r>
              <a:rPr lang="sv-SE" sz="1800" b="1" dirty="0">
                <a:solidFill>
                  <a:srgbClr val="18185C"/>
                </a:solidFill>
              </a:rPr>
              <a:t>Vara stöd för arbetsplatsombuden</a:t>
            </a:r>
          </a:p>
          <a:p>
            <a:pPr marL="180000" indent="-180000"/>
            <a:r>
              <a:rPr lang="sv-SE" sz="1800" b="1" dirty="0">
                <a:solidFill>
                  <a:srgbClr val="18185C"/>
                </a:solidFill>
              </a:rPr>
              <a:t>Har mer en överblick över verksamheten</a:t>
            </a:r>
          </a:p>
          <a:p>
            <a:pPr marL="180000" indent="-180000"/>
            <a:endParaRPr lang="sv-SE" sz="1800" dirty="0"/>
          </a:p>
          <a:p>
            <a:pPr marL="180000" indent="-180000"/>
            <a:endParaRPr lang="sv-SE" dirty="0"/>
          </a:p>
        </p:txBody>
      </p:sp>
    </p:spTree>
    <p:extLst>
      <p:ext uri="{BB962C8B-B14F-4D97-AF65-F5344CB8AC3E}">
        <p14:creationId xmlns:p14="http://schemas.microsoft.com/office/powerpoint/2010/main" val="180682054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ST_PPT_Mall_2020_02">
  <a:themeElements>
    <a:clrScheme name="sterka">
      <a:dk1>
        <a:sysClr val="windowText" lastClr="000000"/>
      </a:dk1>
      <a:lt1>
        <a:sysClr val="window" lastClr="FFFFFF"/>
      </a:lt1>
      <a:dk2>
        <a:srgbClr val="44546A"/>
      </a:dk2>
      <a:lt2>
        <a:srgbClr val="E7E6E6"/>
      </a:lt2>
      <a:accent1>
        <a:srgbClr val="18185C"/>
      </a:accent1>
      <a:accent2>
        <a:srgbClr val="CE086A"/>
      </a:accent2>
      <a:accent3>
        <a:srgbClr val="A5A5A5"/>
      </a:accent3>
      <a:accent4>
        <a:srgbClr val="FFC000"/>
      </a:accent4>
      <a:accent5>
        <a:srgbClr val="5B9BD5"/>
      </a:accent5>
      <a:accent6>
        <a:srgbClr val="70AD47"/>
      </a:accent6>
      <a:hlink>
        <a:srgbClr val="0563C1"/>
      </a:hlink>
      <a:folHlink>
        <a:srgbClr val="954F72"/>
      </a:folHlink>
    </a:clrScheme>
    <a:fontScheme name="Sterk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terka_171003" id="{8D72937B-275E-43A1-B999-2BD6857AAFDD}" vid="{DA77A5AC-77BC-4D77-B7F9-AB5601020F25}"/>
    </a:ext>
  </a:extLst>
</a:theme>
</file>

<file path=ppt/theme/theme2.xml><?xml version="1.0" encoding="utf-8"?>
<a:theme xmlns:a="http://schemas.openxmlformats.org/drawingml/2006/main" name="FÖRSTA och SISTA sida_mörk bild">
  <a:themeElements>
    <a:clrScheme name="sterka">
      <a:dk1>
        <a:sysClr val="windowText" lastClr="000000"/>
      </a:dk1>
      <a:lt1>
        <a:sysClr val="window" lastClr="FFFFFF"/>
      </a:lt1>
      <a:dk2>
        <a:srgbClr val="44546A"/>
      </a:dk2>
      <a:lt2>
        <a:srgbClr val="E7E6E6"/>
      </a:lt2>
      <a:accent1>
        <a:srgbClr val="18185C"/>
      </a:accent1>
      <a:accent2>
        <a:srgbClr val="CE086A"/>
      </a:accent2>
      <a:accent3>
        <a:srgbClr val="A5A5A5"/>
      </a:accent3>
      <a:accent4>
        <a:srgbClr val="FFC000"/>
      </a:accent4>
      <a:accent5>
        <a:srgbClr val="5B9BD5"/>
      </a:accent5>
      <a:accent6>
        <a:srgbClr val="70AD47"/>
      </a:accent6>
      <a:hlink>
        <a:srgbClr val="0563C1"/>
      </a:hlink>
      <a:folHlink>
        <a:srgbClr val="954F72"/>
      </a:folHlink>
    </a:clrScheme>
    <a:fontScheme name="Sterk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terka_171003" id="{8D72937B-275E-43A1-B999-2BD6857AAFDD}" vid="{20C4C4CB-6258-471D-9064-D6CD3EDBDA0E}"/>
    </a:ext>
  </a:extLst>
</a:theme>
</file>

<file path=ppt/theme/theme3.xml><?xml version="1.0" encoding="utf-8"?>
<a:theme xmlns:a="http://schemas.openxmlformats.org/drawingml/2006/main" name="FÖRSTA och SISTA sida_ljus bild">
  <a:themeElements>
    <a:clrScheme name="sterka">
      <a:dk1>
        <a:sysClr val="windowText" lastClr="000000"/>
      </a:dk1>
      <a:lt1>
        <a:sysClr val="window" lastClr="FFFFFF"/>
      </a:lt1>
      <a:dk2>
        <a:srgbClr val="44546A"/>
      </a:dk2>
      <a:lt2>
        <a:srgbClr val="E7E6E6"/>
      </a:lt2>
      <a:accent1>
        <a:srgbClr val="18185C"/>
      </a:accent1>
      <a:accent2>
        <a:srgbClr val="CE086A"/>
      </a:accent2>
      <a:accent3>
        <a:srgbClr val="A5A5A5"/>
      </a:accent3>
      <a:accent4>
        <a:srgbClr val="FFC000"/>
      </a:accent4>
      <a:accent5>
        <a:srgbClr val="5B9BD5"/>
      </a:accent5>
      <a:accent6>
        <a:srgbClr val="70AD47"/>
      </a:accent6>
      <a:hlink>
        <a:srgbClr val="0563C1"/>
      </a:hlink>
      <a:folHlink>
        <a:srgbClr val="954F72"/>
      </a:folHlink>
    </a:clrScheme>
    <a:fontScheme name="Sterk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terka_171003" id="{8D72937B-275E-43A1-B999-2BD6857AAFDD}" vid="{60672F71-1F77-490E-B093-0ADA98FD771F}"/>
    </a:ext>
  </a:extLst>
</a:theme>
</file>

<file path=ppt/theme/theme4.xml><?xml version="1.0" encoding="utf-8"?>
<a:theme xmlns:a="http://schemas.openxmlformats.org/drawingml/2006/main" name="BLÅTT avsnitt">
  <a:themeElements>
    <a:clrScheme name="Anpassat 1">
      <a:dk1>
        <a:sysClr val="windowText" lastClr="000000"/>
      </a:dk1>
      <a:lt1>
        <a:sysClr val="window" lastClr="FFFFFF"/>
      </a:lt1>
      <a:dk2>
        <a:srgbClr val="44546A"/>
      </a:dk2>
      <a:lt2>
        <a:srgbClr val="E7E6E6"/>
      </a:lt2>
      <a:accent1>
        <a:srgbClr val="18185C"/>
      </a:accent1>
      <a:accent2>
        <a:srgbClr val="CE086A"/>
      </a:accent2>
      <a:accent3>
        <a:srgbClr val="A5A5A5"/>
      </a:accent3>
      <a:accent4>
        <a:srgbClr val="FFC000"/>
      </a:accent4>
      <a:accent5>
        <a:srgbClr val="5B9BD5"/>
      </a:accent5>
      <a:accent6>
        <a:srgbClr val="70AD47"/>
      </a:accent6>
      <a:hlink>
        <a:srgbClr val="0563C1"/>
      </a:hlink>
      <a:folHlink>
        <a:srgbClr val="954F72"/>
      </a:folHlink>
    </a:clrScheme>
    <a:fontScheme name="Sterk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terka_171003" id="{8D72937B-275E-43A1-B999-2BD6857AAFDD}" vid="{8C511AAB-2350-4DE2-8959-E1E0D4C37910}"/>
    </a:ext>
  </a:extLst>
</a:theme>
</file>

<file path=ppt/theme/theme5.xml><?xml version="1.0" encoding="utf-8"?>
<a:theme xmlns:a="http://schemas.openxmlformats.org/drawingml/2006/main" name="ROSA avsnitt">
  <a:themeElements>
    <a:clrScheme name="Anpassat 2">
      <a:dk1>
        <a:sysClr val="windowText" lastClr="000000"/>
      </a:dk1>
      <a:lt1>
        <a:sysClr val="window" lastClr="FFFFFF"/>
      </a:lt1>
      <a:dk2>
        <a:srgbClr val="44546A"/>
      </a:dk2>
      <a:lt2>
        <a:srgbClr val="E7E6E6"/>
      </a:lt2>
      <a:accent1>
        <a:srgbClr val="18185C"/>
      </a:accent1>
      <a:accent2>
        <a:srgbClr val="CE086A"/>
      </a:accent2>
      <a:accent3>
        <a:srgbClr val="A5A5A5"/>
      </a:accent3>
      <a:accent4>
        <a:srgbClr val="FFC000"/>
      </a:accent4>
      <a:accent5>
        <a:srgbClr val="5B9BD5"/>
      </a:accent5>
      <a:accent6>
        <a:srgbClr val="70AD47"/>
      </a:accent6>
      <a:hlink>
        <a:srgbClr val="0563C1"/>
      </a:hlink>
      <a:folHlink>
        <a:srgbClr val="954F72"/>
      </a:folHlink>
    </a:clrScheme>
    <a:fontScheme name="Sterk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terka_171003" id="{8D72937B-275E-43A1-B999-2BD6857AAFDD}" vid="{84B93287-2195-4FAD-BCC7-B37F2AAB0C0B}"/>
    </a:ext>
  </a:extLst>
</a:theme>
</file>

<file path=ppt/theme/theme6.xml><?xml version="1.0" encoding="utf-8"?>
<a:theme xmlns:a="http://schemas.openxmlformats.org/drawingml/2006/main" name="1_ST 2015">
  <a:themeElements>
    <a:clrScheme name="ST_2015">
      <a:dk1>
        <a:sysClr val="windowText" lastClr="000000"/>
      </a:dk1>
      <a:lt1>
        <a:sysClr val="window" lastClr="FFFFFF"/>
      </a:lt1>
      <a:dk2>
        <a:srgbClr val="009EE0"/>
      </a:dk2>
      <a:lt2>
        <a:srgbClr val="E6E6E6"/>
      </a:lt2>
      <a:accent1>
        <a:srgbClr val="009EE0"/>
      </a:accent1>
      <a:accent2>
        <a:srgbClr val="787878"/>
      </a:accent2>
      <a:accent3>
        <a:srgbClr val="FF0099"/>
      </a:accent3>
      <a:accent4>
        <a:srgbClr val="64C8FF"/>
      </a:accent4>
      <a:accent5>
        <a:srgbClr val="B4B4B4"/>
      </a:accent5>
      <a:accent6>
        <a:srgbClr val="FF64C8"/>
      </a:accent6>
      <a:hlink>
        <a:srgbClr val="0000FF"/>
      </a:hlink>
      <a:folHlink>
        <a:srgbClr val="800080"/>
      </a:folHlink>
    </a:clrScheme>
    <a:fontScheme name="ST_Fonter_PPT_XLS">
      <a:majorFont>
        <a:latin typeface="Arial"/>
        <a:ea typeface=""/>
        <a:cs typeface=""/>
      </a:majorFont>
      <a:minorFont>
        <a:latin typeface="Arial"/>
        <a:ea typeface=""/>
        <a:cs typeface=""/>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T PPT-mall 150703" id="{2919F249-17FA-4273-95BA-0A4C333E9FFA}" vid="{997A1278-5B7B-48D4-9B4E-D199B3405D84}"/>
    </a:ext>
  </a:extLst>
</a:theme>
</file>

<file path=ppt/theme/theme7.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967FC4E41B18EB4FBF8B206035F8AACD" ma:contentTypeVersion="17" ma:contentTypeDescription="Skapa ett nytt dokument." ma:contentTypeScope="" ma:versionID="44a6f439b1aec538f0933b4df33c4d96">
  <xsd:schema xmlns:xsd="http://www.w3.org/2001/XMLSchema" xmlns:xs="http://www.w3.org/2001/XMLSchema" xmlns:p="http://schemas.microsoft.com/office/2006/metadata/properties" xmlns:ns2="987c8706-72cf-41cd-818a-1236f93a3982" xmlns:ns3="386424eb-7081-46c3-8d8d-eacb5a3cb497" targetNamespace="http://schemas.microsoft.com/office/2006/metadata/properties" ma:root="true" ma:fieldsID="0b5ca42560a6aca5b960d63b5e8032f6" ns2:_="" ns3:_="">
    <xsd:import namespace="987c8706-72cf-41cd-818a-1236f93a3982"/>
    <xsd:import namespace="386424eb-7081-46c3-8d8d-eacb5a3cb497"/>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3:MediaServiceGenerationTime" minOccurs="0"/>
                <xsd:element ref="ns3:MediaServiceEventHashCode" minOccurs="0"/>
                <xsd:element ref="ns3:MediaServiceAutoKeyPoints" minOccurs="0"/>
                <xsd:element ref="ns3:MediaServiceKeyPoints" minOccurs="0"/>
                <xsd:element ref="ns3:lcf76f155ced4ddcb4097134ff3c332f" minOccurs="0"/>
                <xsd:element ref="ns2:TaxCatchAll" minOccurs="0"/>
                <xsd:element ref="ns3:MediaServiceSearchProperties"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7c8706-72cf-41cd-818a-1236f93a3982" elementFormDefault="qualified">
    <xsd:import namespace="http://schemas.microsoft.com/office/2006/documentManagement/types"/>
    <xsd:import namespace="http://schemas.microsoft.com/office/infopath/2007/PartnerControls"/>
    <xsd:element name="SharedWithUsers" ma:index="8" nillable="true" ma:displayName="Delat med"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Delat med information" ma:description="" ma:internalName="SharedWithDetails" ma:readOnly="true">
      <xsd:simpleType>
        <xsd:restriction base="dms:Note">
          <xsd:maxLength value="255"/>
        </xsd:restriction>
      </xsd:simpleType>
    </xsd:element>
    <xsd:element name="TaxCatchAll" ma:index="22" nillable="true" ma:displayName="Taxonomy Catch All Column" ma:hidden="true" ma:list="{dd55b392-1c9a-4a77-90e2-eed65a238eeb}" ma:internalName="TaxCatchAll" ma:showField="CatchAllData" ma:web="987c8706-72cf-41cd-818a-1236f93a3982">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386424eb-7081-46c3-8d8d-eacb5a3cb497"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Bildmarkeringar" ma:readOnly="false" ma:fieldId="{5cf76f15-5ced-4ddc-b409-7134ff3c332f}" ma:taxonomyMulti="true" ma:sspId="271e27b3-4a59-4e19-94f9-5f23f6fc4cc9" ma:termSetId="09814cd3-568e-fe90-9814-8d621ff8fb84" ma:anchorId="fba54fb3-c3e1-fe81-a776-ca4b69148c4d" ma:open="true" ma:isKeyword="false">
      <xsd:complexType>
        <xsd:sequence>
          <xsd:element ref="pc:Terms" minOccurs="0" maxOccurs="1"/>
        </xsd:sequence>
      </xsd:complex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386424eb-7081-46c3-8d8d-eacb5a3cb497">
      <Terms xmlns="http://schemas.microsoft.com/office/infopath/2007/PartnerControls"/>
    </lcf76f155ced4ddcb4097134ff3c332f>
    <TaxCatchAll xmlns="987c8706-72cf-41cd-818a-1236f93a3982" xsi:nil="true"/>
    <SharedWithUsers xmlns="987c8706-72cf-41cd-818a-1236f93a3982">
      <UserInfo>
        <DisplayName>Sébastien Buffet</DisplayName>
        <AccountId>5576</AccountId>
        <AccountType/>
      </UserInfo>
    </SharedWithUsers>
  </documentManagement>
</p:properties>
</file>

<file path=customXml/itemProps1.xml><?xml version="1.0" encoding="utf-8"?>
<ds:datastoreItem xmlns:ds="http://schemas.openxmlformats.org/officeDocument/2006/customXml" ds:itemID="{996F31C6-28F7-4071-B531-8C425DE37F2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87c8706-72cf-41cd-818a-1236f93a3982"/>
    <ds:schemaRef ds:uri="386424eb-7081-46c3-8d8d-eacb5a3cb49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F7FE9D6-A413-4274-88E2-C77C8CFE0784}">
  <ds:schemaRefs>
    <ds:schemaRef ds:uri="http://schemas.microsoft.com/sharepoint/v3/contenttype/forms"/>
  </ds:schemaRefs>
</ds:datastoreItem>
</file>

<file path=customXml/itemProps3.xml><?xml version="1.0" encoding="utf-8"?>
<ds:datastoreItem xmlns:ds="http://schemas.openxmlformats.org/officeDocument/2006/customXml" ds:itemID="{3F9D4A9F-296C-4591-AEF9-6C0F6593C5AC}">
  <ds:schemaRefs>
    <ds:schemaRef ds:uri="a84a7f2e-bbdb-4a1c-9fdf-d952fd3bf511"/>
    <ds:schemaRef ds:uri="aa3e7327-d74b-432f-b940-83dafff0ec5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386424eb-7081-46c3-8d8d-eacb5a3cb497"/>
    <ds:schemaRef ds:uri="987c8706-72cf-41cd-818a-1236f93a3982"/>
  </ds:schemaRefs>
</ds:datastoreItem>
</file>

<file path=docProps/app.xml><?xml version="1.0" encoding="utf-8"?>
<Properties xmlns="http://schemas.openxmlformats.org/officeDocument/2006/extended-properties" xmlns:vt="http://schemas.openxmlformats.org/officeDocument/2006/docPropsVTypes">
  <TotalTime>4811</TotalTime>
  <Words>4224</Words>
  <Application>Microsoft Office PowerPoint</Application>
  <PresentationFormat>Bredbild</PresentationFormat>
  <Paragraphs>427</Paragraphs>
  <Slides>34</Slides>
  <Notes>34</Notes>
  <HiddenSlides>0</HiddenSlides>
  <MMClips>0</MMClips>
  <ScaleCrop>false</ScaleCrop>
  <HeadingPairs>
    <vt:vector size="6" baseType="variant">
      <vt:variant>
        <vt:lpstr>Använt teckensnitt</vt:lpstr>
      </vt:variant>
      <vt:variant>
        <vt:i4>6</vt:i4>
      </vt:variant>
      <vt:variant>
        <vt:lpstr>Tema</vt:lpstr>
      </vt:variant>
      <vt:variant>
        <vt:i4>6</vt:i4>
      </vt:variant>
      <vt:variant>
        <vt:lpstr>Bildrubriker</vt:lpstr>
      </vt:variant>
      <vt:variant>
        <vt:i4>34</vt:i4>
      </vt:variant>
    </vt:vector>
  </HeadingPairs>
  <TitlesOfParts>
    <vt:vector size="46" baseType="lpstr">
      <vt:lpstr>Arial</vt:lpstr>
      <vt:lpstr>Calibri</vt:lpstr>
      <vt:lpstr>HelveticaNeueLT Std</vt:lpstr>
      <vt:lpstr>HelveticaNeueLT Std Lt</vt:lpstr>
      <vt:lpstr>Santral</vt:lpstr>
      <vt:lpstr>Wingdings</vt:lpstr>
      <vt:lpstr>ST_PPT_Mall_2020_02</vt:lpstr>
      <vt:lpstr>FÖRSTA och SISTA sida_mörk bild</vt:lpstr>
      <vt:lpstr>FÖRSTA och SISTA sida_ljus bild</vt:lpstr>
      <vt:lpstr>BLÅTT avsnitt</vt:lpstr>
      <vt:lpstr>ROSA avsnitt</vt:lpstr>
      <vt:lpstr>1_ST 2015</vt:lpstr>
      <vt:lpstr>Introduktionsträff för arbetsplatsombud </vt:lpstr>
      <vt:lpstr>Program</vt:lpstr>
      <vt:lpstr>Uppdraget som arbetsplatsombud </vt:lpstr>
      <vt:lpstr>PowerPoint-presentation</vt:lpstr>
      <vt:lpstr>PowerPoint-presentation</vt:lpstr>
      <vt:lpstr>ST inom XX</vt:lpstr>
      <vt:lpstr>PowerPoint-presentation</vt:lpstr>
      <vt:lpstr>Arbetsplatsombud</vt:lpstr>
      <vt:lpstr>Sitta i en styrelse </vt:lpstr>
      <vt:lpstr>Som förtroendevald får du </vt:lpstr>
      <vt:lpstr>Kommunikation och delaktighet</vt:lpstr>
      <vt:lpstr>PowerPoint-presentation</vt:lpstr>
      <vt:lpstr>Exempel</vt:lpstr>
      <vt:lpstr>Vinsterna med kommunikation:</vt:lpstr>
      <vt:lpstr>Hur kan vi engagera medlemmar  i det fackliga arbetet?</vt:lpstr>
      <vt:lpstr>Värvning</vt:lpstr>
      <vt:lpstr>PowerPoint-presentation</vt:lpstr>
      <vt:lpstr>Exempel på kollektivavtalens mervärden</vt:lpstr>
      <vt:lpstr>PowerPoint-presentation</vt:lpstr>
      <vt:lpstr>Hur hänger det ihop?</vt:lpstr>
      <vt:lpstr>PowerPoint-presentation</vt:lpstr>
      <vt:lpstr>Tips för värvningsarbetet</vt:lpstr>
      <vt:lpstr>Avgörande faktorer vid inträde</vt:lpstr>
      <vt:lpstr>Hur kan vi bli fler för att bli ett starkt lokalt fack?</vt:lpstr>
      <vt:lpstr>Tips och verktyg</vt:lpstr>
      <vt:lpstr>Tips &amp; stöd</vt:lpstr>
      <vt:lpstr>Mina sidor / Förtroendevald</vt:lpstr>
      <vt:lpstr>Utbildningsportalen</vt:lpstr>
      <vt:lpstr>Mallverktyget</vt:lpstr>
      <vt:lpstr>Studentmedlemskap i ST</vt:lpstr>
      <vt:lpstr>Värva på distans: hur gör vi?</vt:lpstr>
      <vt:lpstr>Tipslista värva på distans</vt:lpstr>
      <vt:lpstr>När jag kommer ”hem” ska jag:</vt:lpstr>
      <vt:lpstr>Tack och lycka till!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Andreas</dc:creator>
  <cp:lastModifiedBy>Sébastien Buffet</cp:lastModifiedBy>
  <cp:revision>186</cp:revision>
  <dcterms:created xsi:type="dcterms:W3CDTF">2020-11-13T13:23:45Z</dcterms:created>
  <dcterms:modified xsi:type="dcterms:W3CDTF">2023-09-18T13:01:27Z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0x010100967FC4E41B18EB4FBF8B206035F8AACD</vt:lpwstr>
  </property>
  <property fmtid="{D5CDD505-2E9C-101B-9397-08002B2CF9AE}" pid="3" name="MediaServiceImageTags">
    <vt:lpwstr/>
  </property>
</Properties>
</file>