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7" r:id="rId4"/>
    <p:sldMasterId id="2147483711" r:id="rId5"/>
    <p:sldMasterId id="2147483794" r:id="rId6"/>
    <p:sldMasterId id="2147483729" r:id="rId7"/>
    <p:sldMasterId id="2147483670" r:id="rId8"/>
    <p:sldMasterId id="2147483751" r:id="rId9"/>
    <p:sldMasterId id="2147483765" r:id="rId10"/>
    <p:sldMasterId id="2147483781" r:id="rId11"/>
    <p:sldMasterId id="2147483788" r:id="rId12"/>
  </p:sldMasterIdLst>
  <p:notesMasterIdLst>
    <p:notesMasterId r:id="rId31"/>
  </p:notesMasterIdLst>
  <p:handoutMasterIdLst>
    <p:handoutMasterId r:id="rId32"/>
  </p:handoutMasterIdLst>
  <p:sldIdLst>
    <p:sldId id="1182" r:id="rId13"/>
    <p:sldId id="288" r:id="rId14"/>
    <p:sldId id="1198" r:id="rId15"/>
    <p:sldId id="1199" r:id="rId16"/>
    <p:sldId id="1194" r:id="rId17"/>
    <p:sldId id="1200" r:id="rId18"/>
    <p:sldId id="1195" r:id="rId19"/>
    <p:sldId id="1196" r:id="rId20"/>
    <p:sldId id="1197" r:id="rId21"/>
    <p:sldId id="1201" r:id="rId22"/>
    <p:sldId id="1172" r:id="rId23"/>
    <p:sldId id="1202" r:id="rId24"/>
    <p:sldId id="1185" r:id="rId25"/>
    <p:sldId id="1186" r:id="rId26"/>
    <p:sldId id="1188" r:id="rId27"/>
    <p:sldId id="1158" r:id="rId28"/>
    <p:sldId id="1191" r:id="rId29"/>
    <p:sldId id="352"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e Furtenback" initials="SF" lastIdx="8" clrIdx="0">
    <p:extLst>
      <p:ext uri="{19B8F6BF-5375-455C-9EA6-DF929625EA0E}">
        <p15:presenceInfo xmlns:p15="http://schemas.microsoft.com/office/powerpoint/2012/main" userId="Sofie Furtenba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3E0"/>
    <a:srgbClr val="FF33CC"/>
    <a:srgbClr val="FF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71699" autoAdjust="0"/>
  </p:normalViewPr>
  <p:slideViewPr>
    <p:cSldViewPr snapToGrid="0">
      <p:cViewPr varScale="1">
        <p:scale>
          <a:sx n="73" d="100"/>
          <a:sy n="73" d="100"/>
        </p:scale>
        <p:origin x="760" y="40"/>
      </p:cViewPr>
      <p:guideLst>
        <p:guide orient="horz" pos="3566"/>
        <p:guide pos="3840"/>
      </p:guideLst>
    </p:cSldViewPr>
  </p:slideViewPr>
  <p:notesTextViewPr>
    <p:cViewPr>
      <p:scale>
        <a:sx n="105" d="100"/>
        <a:sy n="105" d="100"/>
      </p:scale>
      <p:origin x="0" y="0"/>
    </p:cViewPr>
  </p:notesTextViewPr>
  <p:notesViewPr>
    <p:cSldViewPr snapToGrid="0">
      <p:cViewPr>
        <p:scale>
          <a:sx n="1" d="2"/>
          <a:sy n="1" d="2"/>
        </p:scale>
        <p:origin x="4680" y="14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85558" cy="502835"/>
          </a:xfrm>
          <a:prstGeom prst="rect">
            <a:avLst/>
          </a:prstGeom>
        </p:spPr>
        <p:txBody>
          <a:bodyPr vert="horz" lIns="92464" tIns="46232" rIns="92464" bIns="46232" rtlCol="0"/>
          <a:lstStyle>
            <a:lvl1pPr algn="l">
              <a:defRPr sz="1200"/>
            </a:lvl1pPr>
          </a:lstStyle>
          <a:p>
            <a:endParaRPr lang="sv-SE"/>
          </a:p>
        </p:txBody>
      </p:sp>
      <p:sp>
        <p:nvSpPr>
          <p:cNvPr id="3" name="Platshållare för datum 2"/>
          <p:cNvSpPr>
            <a:spLocks noGrp="1"/>
          </p:cNvSpPr>
          <p:nvPr>
            <p:ph type="dt" sz="quarter" idx="1"/>
          </p:nvPr>
        </p:nvSpPr>
        <p:spPr>
          <a:xfrm>
            <a:off x="3902598" y="0"/>
            <a:ext cx="2985558" cy="502835"/>
          </a:xfrm>
          <a:prstGeom prst="rect">
            <a:avLst/>
          </a:prstGeom>
        </p:spPr>
        <p:txBody>
          <a:bodyPr vert="horz" lIns="92464" tIns="46232" rIns="92464" bIns="46232" rtlCol="0"/>
          <a:lstStyle>
            <a:lvl1pPr algn="r">
              <a:defRPr sz="1200"/>
            </a:lvl1pPr>
          </a:lstStyle>
          <a:p>
            <a:fld id="{0E61FCF2-E54F-42C7-9A24-6EAB449B3C44}" type="datetimeFigureOut">
              <a:rPr lang="sv-SE" smtClean="0"/>
              <a:t>2023-08-25</a:t>
            </a:fld>
            <a:endParaRPr lang="sv-SE"/>
          </a:p>
        </p:txBody>
      </p:sp>
      <p:sp>
        <p:nvSpPr>
          <p:cNvPr id="4" name="Platshållare för sidfot 3"/>
          <p:cNvSpPr>
            <a:spLocks noGrp="1"/>
          </p:cNvSpPr>
          <p:nvPr>
            <p:ph type="ftr" sz="quarter" idx="2"/>
          </p:nvPr>
        </p:nvSpPr>
        <p:spPr>
          <a:xfrm>
            <a:off x="1" y="9519055"/>
            <a:ext cx="2985558" cy="502834"/>
          </a:xfrm>
          <a:prstGeom prst="rect">
            <a:avLst/>
          </a:prstGeom>
        </p:spPr>
        <p:txBody>
          <a:bodyPr vert="horz" lIns="92464" tIns="46232" rIns="92464" bIns="46232" rtlCol="0" anchor="b"/>
          <a:lstStyle>
            <a:lvl1pPr algn="l">
              <a:defRPr sz="1200"/>
            </a:lvl1pPr>
          </a:lstStyle>
          <a:p>
            <a:endParaRPr lang="sv-SE"/>
          </a:p>
        </p:txBody>
      </p:sp>
      <p:sp>
        <p:nvSpPr>
          <p:cNvPr id="5" name="Platshållare för bildnummer 4"/>
          <p:cNvSpPr>
            <a:spLocks noGrp="1"/>
          </p:cNvSpPr>
          <p:nvPr>
            <p:ph type="sldNum" sz="quarter" idx="3"/>
          </p:nvPr>
        </p:nvSpPr>
        <p:spPr>
          <a:xfrm>
            <a:off x="3902598" y="9519055"/>
            <a:ext cx="2985558" cy="502834"/>
          </a:xfrm>
          <a:prstGeom prst="rect">
            <a:avLst/>
          </a:prstGeom>
        </p:spPr>
        <p:txBody>
          <a:bodyPr vert="horz" lIns="92464" tIns="46232" rIns="92464" bIns="46232" rtlCol="0" anchor="b"/>
          <a:lstStyle>
            <a:lvl1pPr algn="r">
              <a:defRPr sz="1200"/>
            </a:lvl1pPr>
          </a:lstStyle>
          <a:p>
            <a:fld id="{60E0B5D8-CCA5-4947-B918-85B38045CB82}" type="slidenum">
              <a:rPr lang="sv-SE" smtClean="0"/>
              <a:t>‹#›</a:t>
            </a:fld>
            <a:endParaRPr lang="sv-SE"/>
          </a:p>
        </p:txBody>
      </p:sp>
    </p:spTree>
    <p:extLst>
      <p:ext uri="{BB962C8B-B14F-4D97-AF65-F5344CB8AC3E}">
        <p14:creationId xmlns:p14="http://schemas.microsoft.com/office/powerpoint/2010/main" val="225236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6309" cy="501656"/>
          </a:xfrm>
          <a:prstGeom prst="rect">
            <a:avLst/>
          </a:prstGeom>
        </p:spPr>
        <p:txBody>
          <a:bodyPr vert="horz" lIns="92464" tIns="46232" rIns="92464" bIns="46232" rtlCol="0"/>
          <a:lstStyle>
            <a:lvl1pPr algn="l">
              <a:defRPr sz="1200"/>
            </a:lvl1pPr>
          </a:lstStyle>
          <a:p>
            <a:endParaRPr lang="sv-SE"/>
          </a:p>
        </p:txBody>
      </p:sp>
      <p:sp>
        <p:nvSpPr>
          <p:cNvPr id="3" name="Platshållare för datum 2"/>
          <p:cNvSpPr>
            <a:spLocks noGrp="1"/>
          </p:cNvSpPr>
          <p:nvPr>
            <p:ph type="dt" idx="1"/>
          </p:nvPr>
        </p:nvSpPr>
        <p:spPr>
          <a:xfrm>
            <a:off x="3901832" y="0"/>
            <a:ext cx="2986309" cy="501656"/>
          </a:xfrm>
          <a:prstGeom prst="rect">
            <a:avLst/>
          </a:prstGeom>
        </p:spPr>
        <p:txBody>
          <a:bodyPr vert="horz" lIns="92464" tIns="46232" rIns="92464" bIns="46232" rtlCol="0"/>
          <a:lstStyle>
            <a:lvl1pPr algn="r">
              <a:defRPr sz="1200"/>
            </a:lvl1pPr>
          </a:lstStyle>
          <a:p>
            <a:fld id="{DA0E1F06-442D-410E-ACDB-695D5AD552A0}" type="datetimeFigureOut">
              <a:rPr lang="sv-SE" smtClean="0"/>
              <a:t>2023-08-25</a:t>
            </a:fld>
            <a:endParaRPr lang="sv-SE"/>
          </a:p>
        </p:txBody>
      </p:sp>
      <p:sp>
        <p:nvSpPr>
          <p:cNvPr id="4" name="Platshållare för bildobjekt 3"/>
          <p:cNvSpPr>
            <a:spLocks noGrp="1" noRot="1" noChangeAspect="1"/>
          </p:cNvSpPr>
          <p:nvPr>
            <p:ph type="sldImg" idx="2"/>
          </p:nvPr>
        </p:nvSpPr>
        <p:spPr>
          <a:xfrm>
            <a:off x="439738" y="1254125"/>
            <a:ext cx="6010275" cy="3381375"/>
          </a:xfrm>
          <a:prstGeom prst="rect">
            <a:avLst/>
          </a:prstGeom>
          <a:noFill/>
          <a:ln w="12700">
            <a:solidFill>
              <a:prstClr val="black"/>
            </a:solidFill>
          </a:ln>
        </p:spPr>
        <p:txBody>
          <a:bodyPr vert="horz" lIns="92464" tIns="46232" rIns="92464" bIns="46232" rtlCol="0" anchor="ctr"/>
          <a:lstStyle/>
          <a:p>
            <a:endParaRPr lang="sv-SE"/>
          </a:p>
        </p:txBody>
      </p:sp>
      <p:sp>
        <p:nvSpPr>
          <p:cNvPr id="5" name="Platshållare för anteckningar 4"/>
          <p:cNvSpPr>
            <a:spLocks noGrp="1"/>
          </p:cNvSpPr>
          <p:nvPr>
            <p:ph type="body" sz="quarter" idx="3"/>
          </p:nvPr>
        </p:nvSpPr>
        <p:spPr>
          <a:xfrm>
            <a:off x="688654" y="4822624"/>
            <a:ext cx="5512444" cy="3945928"/>
          </a:xfrm>
          <a:prstGeom prst="rect">
            <a:avLst/>
          </a:prstGeom>
        </p:spPr>
        <p:txBody>
          <a:bodyPr vert="horz" lIns="92464" tIns="46232" rIns="92464" bIns="46232"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520232"/>
            <a:ext cx="2986309" cy="501656"/>
          </a:xfrm>
          <a:prstGeom prst="rect">
            <a:avLst/>
          </a:prstGeom>
        </p:spPr>
        <p:txBody>
          <a:bodyPr vert="horz" lIns="92464" tIns="46232" rIns="92464" bIns="46232" rtlCol="0" anchor="b"/>
          <a:lstStyle>
            <a:lvl1pPr algn="l">
              <a:defRPr sz="1200"/>
            </a:lvl1pPr>
          </a:lstStyle>
          <a:p>
            <a:endParaRPr lang="sv-SE"/>
          </a:p>
        </p:txBody>
      </p:sp>
      <p:sp>
        <p:nvSpPr>
          <p:cNvPr id="7" name="Platshållare för bildnummer 6"/>
          <p:cNvSpPr>
            <a:spLocks noGrp="1"/>
          </p:cNvSpPr>
          <p:nvPr>
            <p:ph type="sldNum" sz="quarter" idx="5"/>
          </p:nvPr>
        </p:nvSpPr>
        <p:spPr>
          <a:xfrm>
            <a:off x="3901832" y="9520232"/>
            <a:ext cx="2986309" cy="501656"/>
          </a:xfrm>
          <a:prstGeom prst="rect">
            <a:avLst/>
          </a:prstGeom>
        </p:spPr>
        <p:txBody>
          <a:bodyPr vert="horz" lIns="92464" tIns="46232" rIns="92464" bIns="46232" rtlCol="0" anchor="b"/>
          <a:lstStyle>
            <a:lvl1pPr algn="r">
              <a:defRPr sz="1200"/>
            </a:lvl1pPr>
          </a:lstStyle>
          <a:p>
            <a:fld id="{5F5ECC43-FF2B-42E4-A516-C83C1CBE7C15}" type="slidenum">
              <a:rPr lang="sv-SE" smtClean="0"/>
              <a:t>‹#›</a:t>
            </a:fld>
            <a:endParaRPr lang="sv-SE"/>
          </a:p>
        </p:txBody>
      </p:sp>
    </p:spTree>
    <p:extLst>
      <p:ext uri="{BB962C8B-B14F-4D97-AF65-F5344CB8AC3E}">
        <p14:creationId xmlns:p14="http://schemas.microsoft.com/office/powerpoint/2010/main" val="333482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a:t>
            </a:fld>
            <a:endParaRPr lang="sv-SE"/>
          </a:p>
        </p:txBody>
      </p:sp>
    </p:spTree>
    <p:extLst>
      <p:ext uri="{BB962C8B-B14F-4D97-AF65-F5344CB8AC3E}">
        <p14:creationId xmlns:p14="http://schemas.microsoft.com/office/powerpoint/2010/main" val="298176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4125"/>
            <a:ext cx="6010275" cy="3381375"/>
          </a:xfrm>
        </p:spPr>
      </p:sp>
      <p:sp>
        <p:nvSpPr>
          <p:cNvPr id="3" name="Notes Placeholder 2"/>
          <p:cNvSpPr>
            <a:spLocks noGrp="1"/>
          </p:cNvSpPr>
          <p:nvPr>
            <p:ph type="body" idx="1"/>
          </p:nvPr>
        </p:nvSpPr>
        <p:spPr/>
        <p:txBody>
          <a:bodyPr/>
          <a:lstStyle/>
          <a:p>
            <a:r>
              <a:rPr lang="sv-SE" b="1" dirty="0"/>
              <a:t>Vad är ett kollektivavtal?</a:t>
            </a:r>
            <a:endParaRPr lang="sv-SE" dirty="0"/>
          </a:p>
          <a:p>
            <a:r>
              <a:rPr lang="sv-SE" dirty="0"/>
              <a:t>Det är ett avtal/överenskommelse tecknat av två parter på arbetsmarknaden. Arbetsgivarorganisation och en arbetstagarorganisation (facket). </a:t>
            </a:r>
            <a:endParaRPr lang="en-US" dirty="0"/>
          </a:p>
          <a:p>
            <a:r>
              <a:rPr lang="sv-SE" dirty="0"/>
              <a:t>Ett kollektivavtal gäller kollektivet, alltså alla på arbetsplatsen.  </a:t>
            </a:r>
            <a:endParaRPr lang="en-US" dirty="0"/>
          </a:p>
          <a:p>
            <a:r>
              <a:rPr lang="sv-SE" dirty="0"/>
              <a:t> </a:t>
            </a:r>
            <a:endParaRPr lang="sv-SE" dirty="0">
              <a:cs typeface="Calibri"/>
            </a:endParaRPr>
          </a:p>
          <a:p>
            <a:r>
              <a:rPr lang="sv-SE" dirty="0"/>
              <a:t>Den svenska modellen gör det möjligt att reglera omfattande delar i ett kollektivavtal för att få bästa förutsättningar i den speciella branschen och sektorn. </a:t>
            </a:r>
            <a:endParaRPr lang="en-US" dirty="0"/>
          </a:p>
          <a:p>
            <a:r>
              <a:rPr lang="sv-SE" dirty="0"/>
              <a:t> </a:t>
            </a:r>
            <a:endParaRPr lang="sv-SE" dirty="0">
              <a:cs typeface="Calibri"/>
            </a:endParaRPr>
          </a:p>
          <a:p>
            <a:r>
              <a:rPr lang="sv-SE" dirty="0"/>
              <a:t>Vad och vilka områden som skall regleras i kollektivavtalen är det arbetsgivarna och facken som beslutar om efter vissa riktlinjer. Det är alltså medlemmarna i facket som har inflytande i vilka frågor och värden de vill få in i avtalen, detta har inte oorganiserade något som helst inflytande i. Kollektivavtalen gäller alla men endast medlemmarna i förbundet får ha inflytande i vad som ska stå i det. Kollektivavtalen ger bättre villkor än lagen. </a:t>
            </a:r>
            <a:r>
              <a:rPr lang="sv-SE" i="1" dirty="0"/>
              <a:t>Förtydligande: Man kan inte göra avsteg från alla delar i grundlagarna utan enbart de paragrafer som är dispositiva. Detta framkommer i början på varje lag. </a:t>
            </a:r>
            <a:endParaRPr lang="sv-SE" dirty="0"/>
          </a:p>
          <a:p>
            <a:r>
              <a:rPr lang="sv-SE" dirty="0"/>
              <a:t> </a:t>
            </a:r>
            <a:endParaRPr lang="sv-SE" dirty="0">
              <a:cs typeface="Calibri"/>
            </a:endParaRPr>
          </a:p>
          <a:p>
            <a:r>
              <a:rPr lang="sv-SE" dirty="0"/>
              <a:t>Alla tjänar på kollektivavtalet och det utbyte som detta är mellan arbetsgivare och arbetstagare.</a:t>
            </a:r>
            <a:endParaRPr lang="en-US" dirty="0"/>
          </a:p>
          <a:p>
            <a:r>
              <a:rPr lang="sv-SE" dirty="0"/>
              <a:t> </a:t>
            </a:r>
            <a:endParaRPr lang="sv-SE" dirty="0">
              <a:cs typeface="Calibri"/>
            </a:endParaRPr>
          </a:p>
          <a:p>
            <a:r>
              <a:rPr lang="sv-SE" b="1" dirty="0"/>
              <a:t>Arbetsgivaren </a:t>
            </a:r>
            <a:r>
              <a:rPr lang="sv-SE" dirty="0"/>
              <a:t>tjänar på det genom att det är en försäkran om att arbetet löper på under kända villkor under avtalsperioden. Det råder fred och en arbetsro då man inte får strejka under pågående avtal, fredsplikt. De vet på förhand vilken budgets de har att förhålla sig till i ex löneökningar, blir lättare att planera samt att de vet vilka priser i övrigt de har att förhålla sig till då de köper arbetstagarens tid. </a:t>
            </a:r>
            <a:r>
              <a:rPr lang="sv-SE" b="1" dirty="0"/>
              <a:t> </a:t>
            </a:r>
            <a:endParaRPr lang="sv-SE" dirty="0"/>
          </a:p>
          <a:p>
            <a:r>
              <a:rPr lang="sv-SE" b="1" dirty="0"/>
              <a:t> </a:t>
            </a:r>
            <a:endParaRPr lang="sv-SE" dirty="0"/>
          </a:p>
          <a:p>
            <a:r>
              <a:rPr lang="sv-SE" i="1" dirty="0"/>
              <a:t> </a:t>
            </a:r>
            <a:r>
              <a:rPr lang="sv-SE" b="1" dirty="0"/>
              <a:t>Arbetstagaren, </a:t>
            </a:r>
            <a:r>
              <a:rPr lang="sv-SE" dirty="0"/>
              <a:t>tjänar på det genom att man vet hur mycket de säljer sin tid för. De får ut ett mervärde genom de olika delarna i avtalet. De får villkor som inte godtyckligt rycks undan under avtalsperioden. Det skapar trygghet, stabilitet och tydliga spelregler. </a:t>
            </a:r>
            <a:endParaRPr lang="en-US" dirty="0"/>
          </a:p>
          <a:p>
            <a:endParaRPr lang="sv-SE" dirty="0">
              <a:cs typeface="Calibri"/>
            </a:endParaRPr>
          </a:p>
          <a:p>
            <a:endParaRPr lang="sv-SE"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F5ECC43-FF2B-42E4-A516-C83C1CBE7C15}" type="slidenum">
              <a:rPr lang="sv-SE" smtClean="0"/>
              <a:t>11</a:t>
            </a:fld>
            <a:endParaRPr lang="sv-SE"/>
          </a:p>
        </p:txBody>
      </p:sp>
    </p:spTree>
    <p:extLst>
      <p:ext uri="{BB962C8B-B14F-4D97-AF65-F5344CB8AC3E}">
        <p14:creationId xmlns:p14="http://schemas.microsoft.com/office/powerpoint/2010/main" val="95322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redan sagt, finns det en lagstiftning som ger ett grundvärde när det gäller, exempelvis anställningsskydd, arbetstid, semester och annan ledighet. Men mycket av de villkoren som vi ibland tar för givna, är sådant som regleras i kollektivavtalet, mellan fack och arbetsgivare. </a:t>
            </a:r>
          </a:p>
          <a:p>
            <a:endParaRPr lang="sv-SE" dirty="0"/>
          </a:p>
          <a:p>
            <a:r>
              <a:rPr lang="sv-SE" dirty="0"/>
              <a:t>Saker som förhandlas i kollektivavtalet är exempelvis: </a:t>
            </a:r>
          </a:p>
          <a:p>
            <a:pPr marL="171450" indent="-171450">
              <a:buFont typeface="Symbol"/>
              <a:buChar char="•"/>
            </a:pPr>
            <a:r>
              <a:rPr lang="sv-SE" dirty="0"/>
              <a:t>Att din lön utbetalas i pengar och vid ett visst datum varje månad</a:t>
            </a:r>
          </a:p>
          <a:p>
            <a:pPr marL="171450" marR="0" lvl="0" indent="-171450" algn="l" defTabSz="914400" rtl="0" eaLnBrk="1" fontAlgn="auto" latinLnBrk="0" hangingPunct="1">
              <a:lnSpc>
                <a:spcPct val="100000"/>
              </a:lnSpc>
              <a:spcBef>
                <a:spcPts val="0"/>
              </a:spcBef>
              <a:spcAft>
                <a:spcPts val="0"/>
              </a:spcAft>
              <a:buClrTx/>
              <a:buSzTx/>
              <a:buFont typeface="Symbol"/>
              <a:buChar char="•"/>
              <a:tabLst/>
              <a:defRPr/>
            </a:pPr>
            <a:r>
              <a:rPr lang="sv-SE" dirty="0"/>
              <a:t>Antalet semesterdagar</a:t>
            </a:r>
          </a:p>
          <a:p>
            <a:pPr marL="171450" indent="-171450">
              <a:buFont typeface="Symbol"/>
              <a:buChar char="•"/>
            </a:pPr>
            <a:r>
              <a:rPr lang="sv-SE" dirty="0">
                <a:cs typeface="Calibri"/>
              </a:rPr>
              <a:t>I kollektivavtalet kan det också finnas möjlighet till annan ledighet med lön, exempelvis i samband med flytt, tandläkarbesök, examen och mödravård.</a:t>
            </a:r>
          </a:p>
          <a:p>
            <a:pPr marL="171450" indent="-171450">
              <a:buFont typeface="Symbol"/>
              <a:buChar char="•"/>
            </a:pPr>
            <a:r>
              <a:rPr lang="sv-SE" dirty="0"/>
              <a:t>Din övertidsersättning</a:t>
            </a:r>
            <a:endParaRPr lang="sv-SE" dirty="0">
              <a:cs typeface="Calibri"/>
            </a:endParaRPr>
          </a:p>
          <a:p>
            <a:pPr marL="171450" indent="-171450">
              <a:buFont typeface="Symbol"/>
              <a:buChar char="•"/>
            </a:pPr>
            <a:r>
              <a:rPr lang="sv-SE" dirty="0"/>
              <a:t>Ersättningar kopplade till föräldraledighet</a:t>
            </a:r>
            <a:endParaRPr lang="sv-SE" dirty="0">
              <a:cs typeface="Calibri"/>
            </a:endParaRPr>
          </a:p>
          <a:p>
            <a:pPr marL="171450" indent="-171450">
              <a:buFont typeface="Symbol"/>
              <a:buChar char="•"/>
            </a:pPr>
            <a:r>
              <a:rPr lang="sv-SE" dirty="0"/>
              <a:t>Din sjuklön </a:t>
            </a:r>
            <a:endParaRPr lang="sv-SE" dirty="0">
              <a:cs typeface="Calibri"/>
            </a:endParaRPr>
          </a:p>
          <a:p>
            <a:pPr marL="171450" indent="-171450">
              <a:buFont typeface="Symbol"/>
              <a:buChar char="•"/>
            </a:pPr>
            <a:r>
              <a:rPr lang="sv-SE" dirty="0">
                <a:cs typeface="Calibri"/>
              </a:rPr>
              <a:t>Eventuell ledighet vid röda dagar och klämdagar</a:t>
            </a:r>
          </a:p>
          <a:p>
            <a:pPr marL="171450" indent="-171450">
              <a:buFont typeface="Symbol"/>
              <a:buChar char="•"/>
            </a:pPr>
            <a:r>
              <a:rPr lang="sv-SE" dirty="0">
                <a:cs typeface="Calibri"/>
              </a:rPr>
              <a:t>Restidsersättning </a:t>
            </a:r>
          </a:p>
          <a:p>
            <a:pPr marL="171450" indent="-171450">
              <a:buFont typeface="Symbol"/>
              <a:buChar char="•"/>
            </a:pPr>
            <a:r>
              <a:rPr lang="sv-SE" dirty="0">
                <a:cs typeface="Calibri"/>
              </a:rPr>
              <a:t>Arbetstidsfrågor, exempelvis om ni har flextid eller kortare arbetstid än 40 timmar/vecka. </a:t>
            </a:r>
          </a:p>
          <a:p>
            <a:pPr marL="0" indent="0">
              <a:buFont typeface="Symbol"/>
              <a:buNone/>
            </a:pPr>
            <a:endParaRPr lang="sv-SE" dirty="0">
              <a:cs typeface="Calibri"/>
            </a:endParaRPr>
          </a:p>
          <a:p>
            <a:pPr marL="0" indent="0">
              <a:buFont typeface="Symbol"/>
              <a:buNone/>
            </a:pPr>
            <a:r>
              <a:rPr lang="sv-SE" dirty="0">
                <a:cs typeface="Calibri"/>
              </a:rPr>
              <a:t>Kollektivavtalet tecknas på flera olika nivåer, så på din arbetsplats kan det finnas flera olika kollektivavtal som reglerar olika områden. I de centrala och övergripande avtalen utgör ofta ramar, vilket innebär att det lokala facket kan komma överens med den lokala arbetsgivaren om andra eller kompletterande bestämmelser exempelvis i frågor rörande arbetstid.</a:t>
            </a:r>
            <a:br>
              <a:rPr lang="sv-SE" dirty="0">
                <a:cs typeface="Calibri"/>
              </a:rPr>
            </a:br>
            <a:r>
              <a:rPr lang="sv-SE" dirty="0">
                <a:cs typeface="Calibri"/>
              </a:rPr>
              <a:t>Det innebär också att du som medlem kan påverka bestämmelserna på din arbetsplats genom dina lokala fackliga förtroendevalda. </a:t>
            </a:r>
          </a:p>
          <a:p>
            <a:pPr marL="0" indent="0">
              <a:buFont typeface="Symbol"/>
              <a:buNone/>
            </a:pPr>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12</a:t>
            </a:fld>
            <a:endParaRPr lang="sv-SE"/>
          </a:p>
        </p:txBody>
      </p:sp>
    </p:spTree>
    <p:extLst>
      <p:ext uri="{BB962C8B-B14F-4D97-AF65-F5344CB8AC3E}">
        <p14:creationId xmlns:p14="http://schemas.microsoft.com/office/powerpoint/2010/main" val="252769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39738" y="1254125"/>
            <a:ext cx="6010275" cy="3381375"/>
          </a:xfrm>
        </p:spPr>
      </p:sp>
      <p:sp>
        <p:nvSpPr>
          <p:cNvPr id="3" name="Platshållare för anteckningar 2"/>
          <p:cNvSpPr>
            <a:spLocks noGrp="1"/>
          </p:cNvSpPr>
          <p:nvPr>
            <p:ph type="body" idx="1"/>
          </p:nvPr>
        </p:nvSpPr>
        <p:spPr/>
        <p:txBody>
          <a:bodyPr/>
          <a:lstStyle/>
          <a:p>
            <a:pPr marL="153035" indent="-153035">
              <a:buClr>
                <a:srgbClr val="FF33CC"/>
              </a:buClr>
              <a:defRPr/>
            </a:pPr>
            <a:r>
              <a:rPr lang="sv-SE" sz="1600" dirty="0">
                <a:solidFill>
                  <a:schemeClr val="tx2"/>
                </a:solidFill>
                <a:latin typeface="HelveticaNeueLT Std Lt"/>
                <a:cs typeface="Arial"/>
              </a:rPr>
              <a:t>Enligt lag har man rätt till övertid för arbete som överstiger normal arbetstid. Med kollektivavtalet har man rätt till ersättning i form av övertidstillägg eller kompensationsledighet. </a:t>
            </a:r>
          </a:p>
          <a:p>
            <a:pPr marL="153035" marR="0" lvl="0" indent="-153035" algn="l" defTabSz="914400" rtl="0" eaLnBrk="1" fontAlgn="auto" latinLnBrk="0" hangingPunct="1">
              <a:lnSpc>
                <a:spcPct val="100000"/>
              </a:lnSpc>
              <a:spcBef>
                <a:spcPts val="0"/>
              </a:spcBef>
              <a:spcAft>
                <a:spcPts val="0"/>
              </a:spcAft>
              <a:buClr>
                <a:srgbClr val="FF33CC"/>
              </a:buClr>
              <a:buSzTx/>
              <a:buFontTx/>
              <a:buNone/>
              <a:tabLst/>
              <a:defRPr/>
            </a:pPr>
            <a:endParaRPr lang="sv-SE" sz="1600" dirty="0">
              <a:solidFill>
                <a:schemeClr val="tx2"/>
              </a:solidFill>
              <a:latin typeface="HelveticaNeueLT Std Lt"/>
              <a:cs typeface="Arial"/>
            </a:endParaRPr>
          </a:p>
          <a:p>
            <a:pPr marL="153035" indent="-153035">
              <a:buClr>
                <a:srgbClr val="FF33CC"/>
              </a:buClr>
              <a:defRPr/>
            </a:pPr>
            <a:r>
              <a:rPr lang="sv-SE" sz="1600" dirty="0">
                <a:solidFill>
                  <a:schemeClr val="tx2"/>
                </a:solidFill>
                <a:latin typeface="HelveticaNeueLT Std Lt"/>
                <a:cs typeface="Arial"/>
              </a:rPr>
              <a:t>Enligt lag har man rätt till sjuklön de första 14 dagarna från arbetsgivaren och därefter sjukpenning från försäkringskassan. Med ett kollektivavtal har man rätt till en extra ersättning när man är sjukskriven. </a:t>
            </a:r>
          </a:p>
          <a:p>
            <a:pPr marL="153035" marR="0" lvl="0" indent="-153035" algn="l" defTabSz="914400" rtl="0" eaLnBrk="1" fontAlgn="auto" latinLnBrk="0" hangingPunct="1">
              <a:lnSpc>
                <a:spcPct val="100000"/>
              </a:lnSpc>
              <a:spcBef>
                <a:spcPts val="0"/>
              </a:spcBef>
              <a:spcAft>
                <a:spcPts val="0"/>
              </a:spcAft>
              <a:buClr>
                <a:srgbClr val="FF33CC"/>
              </a:buClr>
              <a:buSzTx/>
              <a:buFontTx/>
              <a:buNone/>
              <a:tabLst/>
              <a:defRPr/>
            </a:pPr>
            <a:endParaRPr lang="sv-SE" sz="1600" dirty="0">
              <a:solidFill>
                <a:schemeClr val="tx2"/>
              </a:solidFill>
              <a:latin typeface="HelveticaNeueLT Std Lt"/>
              <a:cs typeface="Arial"/>
            </a:endParaRPr>
          </a:p>
          <a:p>
            <a:pPr marL="153035" indent="-153035">
              <a:buClr>
                <a:srgbClr val="FF33CC"/>
              </a:buClr>
            </a:pPr>
            <a:r>
              <a:rPr lang="sv-SE" sz="1600" dirty="0">
                <a:solidFill>
                  <a:schemeClr val="tx2"/>
                </a:solidFill>
                <a:latin typeface="HelveticaNeueLT Std Lt"/>
                <a:cs typeface="Arial"/>
              </a:rPr>
              <a:t>Enligt lag har man rätt till allmän pension från staten. Med ett kollektivavtal får du som anställd också tjänstepension, som utgör en viktig del av din totala pension och dig en bättre ekonomi som pensionär. </a:t>
            </a:r>
          </a:p>
          <a:p>
            <a:pPr marL="153035" indent="-153035">
              <a:buClr>
                <a:srgbClr val="FF33CC"/>
              </a:buClr>
            </a:pPr>
            <a:endParaRPr lang="sv-SE" sz="1600" dirty="0">
              <a:solidFill>
                <a:schemeClr val="tx2"/>
              </a:solidFill>
              <a:latin typeface="HelveticaNeueLT Std Lt"/>
              <a:cs typeface="Arial"/>
            </a:endParaRPr>
          </a:p>
          <a:p>
            <a:pPr marL="153035" indent="-153035">
              <a:buClr>
                <a:srgbClr val="FF33CC"/>
              </a:buClr>
            </a:pPr>
            <a:r>
              <a:rPr lang="sv-SE" sz="1600" dirty="0">
                <a:solidFill>
                  <a:schemeClr val="tx2"/>
                </a:solidFill>
                <a:latin typeface="HelveticaNeueLT Std Lt"/>
                <a:cs typeface="Arial"/>
              </a:rPr>
              <a:t>Du har enligt lag rätt till 25 dagars semester per år. Med ett kollektivavtal har man ofta fler semesterdagar än det som regleras i lagen. </a:t>
            </a:r>
          </a:p>
          <a:p>
            <a:pPr marL="153035" indent="-153035">
              <a:buClr>
                <a:srgbClr val="FF33CC"/>
              </a:buClr>
            </a:pPr>
            <a:endParaRPr lang="sv-SE" sz="1600" dirty="0">
              <a:solidFill>
                <a:schemeClr val="tx2"/>
              </a:solidFill>
              <a:latin typeface="HelveticaNeueLT Std Lt"/>
              <a:cs typeface="Arial"/>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ECC43-FF2B-42E4-A516-C83C1CBE7C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8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39738" y="1254125"/>
            <a:ext cx="6010275" cy="3381375"/>
          </a:xfrm>
        </p:spPr>
      </p:sp>
      <p:sp>
        <p:nvSpPr>
          <p:cNvPr id="3" name="Platshållare för anteckningar 2"/>
          <p:cNvSpPr>
            <a:spLocks noGrp="1"/>
          </p:cNvSpPr>
          <p:nvPr>
            <p:ph type="body" idx="1"/>
          </p:nvPr>
        </p:nvSpPr>
        <p:spPr/>
        <p:txBody>
          <a:bodyPr/>
          <a:lstStyle/>
          <a:p>
            <a:r>
              <a:rPr lang="sv-SE" dirty="0"/>
              <a:t>I Sverige finns ingen lag som reglerar lön eller minimilön - istället kommer parterna överens i avtal om hur löneprocessen ska se ut och  vilka principer som ska gälla för lönesättningen. </a:t>
            </a:r>
          </a:p>
          <a:p>
            <a:endParaRPr lang="sv-SE" dirty="0"/>
          </a:p>
          <a:p>
            <a:r>
              <a:rPr lang="sv-SE" dirty="0"/>
              <a:t>I kollektivavtalet bestäms exempelvis att lönen ska revideras vid de tidpunkter som finns angivna i avtalet, att lönen ska sättas på sakliga </a:t>
            </a:r>
            <a:r>
              <a:rPr lang="sv-SE" b="0" dirty="0"/>
              <a:t>grunder och att man som anställda ska kunna påverka sin egen lön.</a:t>
            </a:r>
          </a:p>
          <a:p>
            <a:endParaRPr lang="sv-SE" b="0" dirty="0"/>
          </a:p>
          <a:p>
            <a:r>
              <a:rPr lang="sv-SE" b="0" dirty="0"/>
              <a:t>Nu har ni alltså fått exempel på vad som ingår i kollektivavtal och nu ska vi prata om processen för att teckna dessa avtal. Det kallas avtalsrörelse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chemeClr val="tx2"/>
              </a:solidFill>
              <a:latin typeface="HelveticaNeueLT Std Lt" panose="020B0403020202020204" pitchFamily="34" charset="0"/>
              <a:cs typeface="Arial" panose="020B0604020202020204" pitchFamily="34" charset="0"/>
            </a:endParaRPr>
          </a:p>
          <a:p>
            <a:endParaRPr lang="sv-SE" b="0" dirty="0"/>
          </a:p>
          <a:p>
            <a:endParaRPr lang="sv-SE" b="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ECC43-FF2B-42E4-A516-C83C1CBE7C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192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4125"/>
            <a:ext cx="6010275" cy="3381375"/>
          </a:xfrm>
        </p:spPr>
      </p:sp>
      <p:sp>
        <p:nvSpPr>
          <p:cNvPr id="3" name="Notes Placeholder 2"/>
          <p:cNvSpPr>
            <a:spLocks noGrp="1"/>
          </p:cNvSpPr>
          <p:nvPr>
            <p:ph type="body" idx="1"/>
          </p:nvPr>
        </p:nvSpPr>
        <p:spPr/>
        <p:txBody>
          <a:bodyPr/>
          <a:lstStyle/>
          <a:p>
            <a:r>
              <a:rPr lang="sv-SE" dirty="0">
                <a:cs typeface="Calibri"/>
              </a:rPr>
              <a:t>Det sammanlagda värdet av innehållet i kollektivavtalet, med alltifrån bland annat föräldralön, sjuklön, pension, övertidsersättning och friskvård är kollektivavtalet värt mellan 40-80 000 kronor per år och per medarbetare. </a:t>
            </a:r>
          </a:p>
          <a:p>
            <a:endParaRPr lang="sv-SE" dirty="0">
              <a:cs typeface="Calibri"/>
            </a:endParaRPr>
          </a:p>
          <a:p>
            <a:r>
              <a:rPr lang="sv-SE" dirty="0">
                <a:cs typeface="Calibri"/>
              </a:rPr>
              <a:t>Vill du ses hur mycket ditt kollektivavtal är värt? Gå in på avtalat.se</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ECC43-FF2B-42E4-A516-C83C1CBE7C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229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39738" y="1254125"/>
            <a:ext cx="6010275" cy="3381375"/>
          </a:xfrm>
        </p:spPr>
      </p:sp>
      <p:sp>
        <p:nvSpPr>
          <p:cNvPr id="3" name="Platshållare för anteckningar 2"/>
          <p:cNvSpPr>
            <a:spLocks noGrp="1"/>
          </p:cNvSpPr>
          <p:nvPr>
            <p:ph type="body" idx="1"/>
          </p:nvPr>
        </p:nvSpPr>
        <p:spPr/>
        <p:txBody>
          <a:bodyPr/>
          <a:lstStyle/>
          <a:p>
            <a:r>
              <a:rPr lang="sv-SE"/>
              <a:t>Kollektivavtalet existerar tack vara att så många har valt att gå med i facket. Ju fler som går med, desto bättre förhandlingsstyrka har vi. Vilket i sin tur kan ge ännu bättre avtal. </a:t>
            </a:r>
          </a:p>
          <a:p>
            <a:r>
              <a:rPr lang="sv-SE"/>
              <a:t>Det är vår förhandlingsstyrka som har gjort att vi har kunnat få exempelvis tjänstepension eller extra semesterdagar.</a:t>
            </a:r>
          </a:p>
          <a:p>
            <a:endParaRPr lang="sv-SE"/>
          </a:p>
          <a:p>
            <a:r>
              <a:rPr lang="sv-SE"/>
              <a:t>Många medlemmar ger ett starkt förbund som är en förutsättning för att behålla och förbättra våra villkor/vårt kollektivavtal!</a:t>
            </a:r>
          </a:p>
          <a:p>
            <a:endParaRPr lang="sv-SE">
              <a:cs typeface="Calibri"/>
            </a:endParaRPr>
          </a:p>
          <a:p>
            <a:endParaRPr lang="sv-SE">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71AC7-A937-4FF4-8B2C-89ACA5EFD20D}" type="slidenum">
              <a:rPr kumimoji="0" lang="sv-S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367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39738" y="1254125"/>
            <a:ext cx="6010275" cy="3381375"/>
          </a:xfrm>
        </p:spPr>
      </p:sp>
      <p:sp>
        <p:nvSpPr>
          <p:cNvPr id="3" name="Platshållare för anteckningar 2"/>
          <p:cNvSpPr>
            <a:spLocks noGrp="1"/>
          </p:cNvSpPr>
          <p:nvPr>
            <p:ph type="body" idx="1"/>
          </p:nvPr>
        </p:nvSpPr>
        <p:spPr/>
        <p:txBody>
          <a:bodyPr/>
          <a:lstStyle/>
          <a:p>
            <a:r>
              <a:rPr lang="sv-SE" dirty="0"/>
              <a:t>Bli medlem nu – och var med och påverka framtidens arbetsliv. Värva en kollega samtidigt!</a:t>
            </a:r>
          </a:p>
        </p:txBody>
      </p:sp>
      <p:sp>
        <p:nvSpPr>
          <p:cNvPr id="4" name="Platshållare för bildnummer 3"/>
          <p:cNvSpPr>
            <a:spLocks noGrp="1"/>
          </p:cNvSpPr>
          <p:nvPr>
            <p:ph type="sldNum" sz="quarter" idx="5"/>
          </p:nvPr>
        </p:nvSpPr>
        <p:spPr/>
        <p:txBody>
          <a:bodyPr/>
          <a:lstStyle/>
          <a:p>
            <a:fld id="{5F5ECC43-FF2B-42E4-A516-C83C1CBE7C15}" type="slidenum">
              <a:rPr lang="sv-SE" smtClean="0"/>
              <a:t>17</a:t>
            </a:fld>
            <a:endParaRPr lang="sv-SE"/>
          </a:p>
        </p:txBody>
      </p:sp>
    </p:spTree>
    <p:extLst>
      <p:ext uri="{BB962C8B-B14F-4D97-AF65-F5344CB8AC3E}">
        <p14:creationId xmlns:p14="http://schemas.microsoft.com/office/powerpoint/2010/main" val="3794051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39738" y="1254125"/>
            <a:ext cx="6010275" cy="33813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pPr/>
              <a:t>18</a:t>
            </a:fld>
            <a:endParaRPr lang="sv-SE" dirty="0"/>
          </a:p>
        </p:txBody>
      </p:sp>
    </p:spTree>
    <p:extLst>
      <p:ext uri="{BB962C8B-B14F-4D97-AF65-F5344CB8AC3E}">
        <p14:creationId xmlns:p14="http://schemas.microsoft.com/office/powerpoint/2010/main" val="218180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Innan vi pratar mer om fördelarna med facket gör vi en tillbakablick. Varför står vi här idag? Hur startade allt? Och vad är egentligen svenska modellen. Om vi går tillbaka så långt som till 1800-talet så bestämde arbetsgivarna på den svenska arbetsmarknaden – inga lagar eller grundregler fanns, exempelvis gällande arbetsmiljö och arbetstid. Arbetsgivarna beslutade också fritt om ersättning och arbetstagarna hade därmed låga löner. I slutet av 1800-talet och början av 1900-talet började arbetarna organisera sig och de första fackföreningarna bildades. </a:t>
            </a:r>
          </a:p>
          <a:p>
            <a:endParaRPr lang="sv-SE" dirty="0">
              <a:cs typeface="Calibri"/>
            </a:endParaRPr>
          </a:p>
          <a:p>
            <a:r>
              <a:rPr lang="sv-SE" b="1" dirty="0"/>
              <a:t>1906</a:t>
            </a:r>
            <a:r>
              <a:rPr lang="sv-SE" dirty="0"/>
              <a:t> rådde starka motsättningar mellan arbetstagare och arbetsgivare. För att försöka få till ett lugn träffades SAF (arbetsgivarna) och LO (arbetstagarna) i december 1906 för att diskutera på vilket sätt man skulle kunna råda bot på vilda strejker och svartlistning av fackliga medlemmar. Detta blev ett stort genombrott och en överenskommelse, som kallas för</a:t>
            </a:r>
            <a:r>
              <a:rPr lang="sv-SE" b="1" dirty="0"/>
              <a:t> decemberkompromissen</a:t>
            </a:r>
            <a:r>
              <a:rPr lang="sv-SE" dirty="0"/>
              <a:t>, vilket innebar ett erkännande av arbetsgivarens rätt att leda och fördela arbetet samt fritt anställa och avskeda, samtidigt som arbetsgivarna skulle respektera arbetarnas rätt att organisera sig. Dessutom fick facket rätten att förhandla om kollektiva avtal om arbetsvillkor, såsom lön och arbetstider. Här kan man säga började ett frö gro till det vi idag kallar för den svenska modellen.</a:t>
            </a:r>
            <a:endParaRPr lang="sv-SE" dirty="0">
              <a:cs typeface="Calibri"/>
            </a:endParaRPr>
          </a:p>
          <a:p>
            <a:endParaRPr lang="sv-SE" b="1" dirty="0">
              <a:cs typeface="Calibri"/>
            </a:endParaRPr>
          </a:p>
          <a:p>
            <a:r>
              <a:rPr lang="sv-SE" b="1" dirty="0"/>
              <a:t>1938 slöts Saltsjöbadsavtalet</a:t>
            </a:r>
            <a:r>
              <a:rPr lang="sv-SE" dirty="0"/>
              <a:t> mellan arbetsmarknadens parter (alltså fack och arbetsgivare). Detta skapade än mer lugn på arbetsmarknaden och innebar att den svenska modellen var född. I avtalet kom man exempelvis överens om rätten att strejka, men också att det ska råda fredsplikt så länge ett centralt kollektivavtal är giltigt.  Man var också ense om att det är parterna på arbetsmarknaden, det vill säga arbetstagarorganisationerna (fackförbunden) och arbetsgivarorganisationerna, som bestämmer villkoren på arbetsmarknaden och detta helt utan inblandning av regering eller riksdag. Det är dessa principer som vi i dag benämner för den svenska modellen.</a:t>
            </a:r>
            <a:endParaRPr lang="sv-SE" dirty="0">
              <a:cs typeface="Calibri"/>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2</a:t>
            </a:fld>
            <a:endParaRPr lang="sv-SE"/>
          </a:p>
        </p:txBody>
      </p:sp>
    </p:spTree>
    <p:extLst>
      <p:ext uri="{BB962C8B-B14F-4D97-AF65-F5344CB8AC3E}">
        <p14:creationId xmlns:p14="http://schemas.microsoft.com/office/powerpoint/2010/main" val="20849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Grundläggande lagstiftning på arbetsmarknaden</a:t>
            </a:r>
            <a:endParaRPr lang="sv-SE" dirty="0"/>
          </a:p>
          <a:p>
            <a:r>
              <a:rPr lang="sv-SE" dirty="0">
                <a:cs typeface="Calibri" panose="020F0502020204030204"/>
              </a:rPr>
              <a:t>Rätt för parterna att organisera sig (MBL)</a:t>
            </a:r>
          </a:p>
          <a:p>
            <a:r>
              <a:rPr lang="sv-SE" dirty="0">
                <a:cs typeface="Calibri" panose="020F0502020204030204"/>
              </a:rPr>
              <a:t>Rätt för organisationerna att förhandla (MBL)</a:t>
            </a:r>
          </a:p>
          <a:p>
            <a:r>
              <a:rPr lang="sv-SE" dirty="0">
                <a:cs typeface="Calibri" panose="020F0502020204030204"/>
              </a:rPr>
              <a:t>Överenskommelser i form av kollektivavtal</a:t>
            </a:r>
          </a:p>
          <a:p>
            <a:endParaRPr lang="sv-SE" dirty="0"/>
          </a:p>
          <a:p>
            <a:endParaRPr lang="sv-SE" dirty="0"/>
          </a:p>
          <a:p>
            <a:r>
              <a:rPr lang="sv-SE" dirty="0"/>
              <a:t>I Sverige är lagstiftningen på arbetsmarknaden mycket mindre än i många andra länder.</a:t>
            </a:r>
            <a:r>
              <a:rPr lang="sv-SE" baseline="0" dirty="0"/>
              <a:t> Dom lagar som finns är också i stor utsträckning dispositiva, alltså skrivna så, att man har rätt att enas om annat i kollektivavtal. Som exempel här kan nämnas semesterlagen och arbetstidslagen. Värt att nämna är också att Sverige till skillnad från många andra länder helt saknar lönelagstiftning, den frågan är helt lämnad till arbetsmarknadens parter.</a:t>
            </a:r>
          </a:p>
          <a:p>
            <a:endParaRPr lang="sv-SE" baseline="0" dirty="0"/>
          </a:p>
          <a:p>
            <a:r>
              <a:rPr lang="sv-SE" baseline="0" dirty="0"/>
              <a:t>Modellen bygger istället på att parterna organiserar sig, och att dessa organisationer enas om villkoren. Dom här rättigheterna finns angivna i MBL, och man brukar säga att ca 80% av alla villkor som du som anställd möter är resultat av just dessa överenskommelser, alltså kollektivavtal. Värt att nämna är att rätten att företräda genom förhandling enligt MBL ligger hos arbetstagarorganisationerna, inte hos medlemmen enskilt.</a:t>
            </a:r>
          </a:p>
          <a:p>
            <a:endParaRPr lang="sv-SE" baseline="0" dirty="0"/>
          </a:p>
          <a:p>
            <a:r>
              <a:rPr lang="sv-SE" baseline="0" dirty="0"/>
              <a:t>Modellen bygger vidare på tanken att dom kollektivavtal som tecknas centralt i sin tur ska vara möjliga att komplettera och anpassa lokalt. Därför är också en stor del av dom centrala kollektivavtalen liksom lagarna dispositiva. Ett exempel på detta är RALS, ramavtalet om löner i staten, som inte enbart lämnar öppet för lokala avtal, utan i viss omfattning förutsätter lokala avtal.</a:t>
            </a: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3</a:t>
            </a:fld>
            <a:endParaRPr lang="sv-SE"/>
          </a:p>
        </p:txBody>
      </p:sp>
    </p:spTree>
    <p:extLst>
      <p:ext uri="{BB962C8B-B14F-4D97-AF65-F5344CB8AC3E}">
        <p14:creationId xmlns:p14="http://schemas.microsoft.com/office/powerpoint/2010/main" val="425250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750"/>
              </a:spcBef>
            </a:pPr>
            <a:r>
              <a:rPr lang="sv-SE" dirty="0"/>
              <a:t>ST är arbetsplatsfacket för alla. Du kan bli medlem oberoende av utbildning, befattning och arbetsuppgifter.</a:t>
            </a:r>
            <a:endParaRPr lang="en-US" dirty="0">
              <a:cs typeface="Calibri" panose="020F0502020204030204"/>
            </a:endParaRPr>
          </a:p>
          <a:p>
            <a:pPr>
              <a:lnSpc>
                <a:spcPct val="90000"/>
              </a:lnSpc>
              <a:spcBef>
                <a:spcPts val="750"/>
              </a:spcBef>
            </a:pPr>
            <a:r>
              <a:rPr lang="sv-SE" dirty="0"/>
              <a:t>Vi tror på idén om att alla anställda på en arbetsplats tjänar på att gå samman i ett fack istället för att dela upp sig i flera olika yrkesförbund. </a:t>
            </a:r>
          </a:p>
          <a:p>
            <a:pPr>
              <a:lnSpc>
                <a:spcPct val="90000"/>
              </a:lnSpc>
              <a:spcBef>
                <a:spcPts val="750"/>
              </a:spcBef>
            </a:pPr>
            <a:endParaRPr lang="sv-SE" dirty="0">
              <a:cs typeface="Calibri" panose="020F0502020204030204"/>
            </a:endParaRPr>
          </a:p>
          <a:p>
            <a:pPr marL="0" marR="0" lvl="0" indent="0" algn="l" defTabSz="914400" rtl="0" eaLnBrk="1" fontAlgn="auto" latinLnBrk="0" hangingPunct="1">
              <a:lnSpc>
                <a:spcPct val="90000"/>
              </a:lnSpc>
              <a:spcBef>
                <a:spcPts val="750"/>
              </a:spcBef>
              <a:spcAft>
                <a:spcPts val="0"/>
              </a:spcAft>
              <a:buClrTx/>
              <a:buSzTx/>
              <a:buFontTx/>
              <a:buNone/>
              <a:tabLst/>
              <a:defRPr/>
            </a:pPr>
            <a:r>
              <a:rPr lang="sv-SE" b="0" i="0" dirty="0">
                <a:effectLst/>
                <a:latin typeface="Santral"/>
              </a:rPr>
              <a:t>Vårt motto: en arbetsplats – en fackförening kan vi härleda ända tillbaka till 1912. Det var då vi för första gången pratade om den så kallade </a:t>
            </a:r>
            <a:r>
              <a:rPr lang="sv-SE" b="0" i="0" dirty="0" err="1">
                <a:effectLst/>
                <a:latin typeface="Santral"/>
              </a:rPr>
              <a:t>vertikalitetsprincipen</a:t>
            </a:r>
            <a:r>
              <a:rPr lang="sv-SE" b="0" i="0" dirty="0">
                <a:effectLst/>
                <a:latin typeface="Santral"/>
              </a:rPr>
              <a:t>, dvs alla på arbetsplatsen erbjuds medlemskap. Principen är en av nuvarande STs grundprinciper. Med det sagt skulle vi vilja påstå att vi med över 100 års erfarenhet </a:t>
            </a:r>
            <a:r>
              <a:rPr lang="sv-SE" b="1" i="0" dirty="0">
                <a:effectLst/>
                <a:latin typeface="Santral"/>
              </a:rPr>
              <a:t>är</a:t>
            </a:r>
            <a:r>
              <a:rPr lang="sv-SE" b="0" i="0" dirty="0">
                <a:effectLst/>
                <a:latin typeface="Santral"/>
              </a:rPr>
              <a:t> experter på staten</a:t>
            </a:r>
          </a:p>
          <a:p>
            <a:pPr>
              <a:lnSpc>
                <a:spcPct val="90000"/>
              </a:lnSpc>
              <a:spcBef>
                <a:spcPts val="750"/>
              </a:spcBef>
            </a:pPr>
            <a:endParaRPr lang="en-US" dirty="0">
              <a:cs typeface="Calibri" panose="020F0502020204030204"/>
            </a:endParaRP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4</a:t>
            </a:fld>
            <a:endParaRPr lang="sv-SE"/>
          </a:p>
        </p:txBody>
      </p:sp>
    </p:spTree>
    <p:extLst>
      <p:ext uri="{BB962C8B-B14F-4D97-AF65-F5344CB8AC3E}">
        <p14:creationId xmlns:p14="http://schemas.microsoft.com/office/powerpoint/2010/main" val="273972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39738" y="1254125"/>
            <a:ext cx="6010275" cy="33813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5</a:t>
            </a:fld>
            <a:endParaRPr lang="sv-SE"/>
          </a:p>
        </p:txBody>
      </p:sp>
    </p:spTree>
    <p:extLst>
      <p:ext uri="{BB962C8B-B14F-4D97-AF65-F5344CB8AC3E}">
        <p14:creationId xmlns:p14="http://schemas.microsoft.com/office/powerpoint/2010/main" val="228048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Facket har genom lag rätt att</a:t>
            </a:r>
            <a:r>
              <a:rPr lang="sv-SE" baseline="0" dirty="0"/>
              <a:t> kräva förhandling med arbetsgivaren i olika frågor. Arbetsgivaren är också skyldig att förhandla med facket innan man fattar beslut som påverka arbets- och anställningsförhållanden för er som medlemmar. Facket har också rätt att ta del av information och uttrycka sin åsikt innan arbetsgivaren fattar beslut i viktiga frågor. </a:t>
            </a:r>
          </a:p>
          <a:p>
            <a:endParaRPr lang="sv-SE" baseline="0" dirty="0"/>
          </a:p>
          <a:p>
            <a:r>
              <a:rPr lang="sv-SE" baseline="0" dirty="0"/>
              <a:t>Genom att vara medlem i facket så kan du vara med och påverka vilka frågor som exempelvis ditt lokala fack ska lyfta med arbetsgivaren,</a:t>
            </a:r>
          </a:p>
          <a:p>
            <a:endParaRPr lang="sv-SE" dirty="0"/>
          </a:p>
          <a:p>
            <a:r>
              <a:rPr lang="sv-SE" dirty="0"/>
              <a:t>Och är vi fler som går ihop och säger samma sak, har vi större möjlighet att påverka. Tillsammans blir vi starka!</a:t>
            </a:r>
          </a:p>
        </p:txBody>
      </p:sp>
      <p:sp>
        <p:nvSpPr>
          <p:cNvPr id="4" name="Platshållare för bildnummer 3"/>
          <p:cNvSpPr>
            <a:spLocks noGrp="1"/>
          </p:cNvSpPr>
          <p:nvPr>
            <p:ph type="sldNum" sz="quarter" idx="5"/>
          </p:nvPr>
        </p:nvSpPr>
        <p:spPr/>
        <p:txBody>
          <a:bodyPr/>
          <a:lstStyle/>
          <a:p>
            <a:fld id="{5F5ECC43-FF2B-42E4-A516-C83C1CBE7C15}" type="slidenum">
              <a:rPr lang="sv-SE" smtClean="0"/>
              <a:t>6</a:t>
            </a:fld>
            <a:endParaRPr lang="sv-SE"/>
          </a:p>
        </p:txBody>
      </p:sp>
    </p:spTree>
    <p:extLst>
      <p:ext uri="{BB962C8B-B14F-4D97-AF65-F5344CB8AC3E}">
        <p14:creationId xmlns:p14="http://schemas.microsoft.com/office/powerpoint/2010/main" val="92874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39738" y="1254125"/>
            <a:ext cx="6010275" cy="33813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7</a:t>
            </a:fld>
            <a:endParaRPr lang="sv-SE"/>
          </a:p>
        </p:txBody>
      </p:sp>
    </p:spTree>
    <p:extLst>
      <p:ext uri="{BB962C8B-B14F-4D97-AF65-F5344CB8AC3E}">
        <p14:creationId xmlns:p14="http://schemas.microsoft.com/office/powerpoint/2010/main" val="15729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39738" y="1254125"/>
            <a:ext cx="6010275" cy="3381375"/>
          </a:xfrm>
        </p:spPr>
      </p:sp>
      <p:sp>
        <p:nvSpPr>
          <p:cNvPr id="3" name="Platshållare för anteckningar 2"/>
          <p:cNvSpPr>
            <a:spLocks noGrp="1"/>
          </p:cNvSpPr>
          <p:nvPr>
            <p:ph type="body" idx="1"/>
          </p:nvPr>
        </p:nvSpPr>
        <p:spPr/>
        <p:txBody>
          <a:bodyPr/>
          <a:lstStyle/>
          <a:p>
            <a:pPr marL="171450" indent="-171450" algn="l">
              <a:buFont typeface="Arial" panose="020B0604020202020204" pitchFamily="34" charset="0"/>
              <a:buChar char="•"/>
            </a:pPr>
            <a:r>
              <a:rPr lang="sv-SE" b="0" i="0" dirty="0">
                <a:solidFill>
                  <a:srgbClr val="18185C"/>
                </a:solidFill>
                <a:effectLst/>
                <a:latin typeface="Santral"/>
              </a:rPr>
              <a:t>Fackförbundet ST är det största fackförbundet inom statlig verksamhet med över 98 000 medlemmar som arbetar inom statliga myndigheter och verk, bolag med statligt uppdrag, universitet, högskolor och statligt finansierade stiftelser.</a:t>
            </a:r>
          </a:p>
          <a:p>
            <a:pPr algn="l"/>
            <a:endParaRPr lang="sv-SE" b="0" i="0" dirty="0">
              <a:solidFill>
                <a:srgbClr val="18185C"/>
              </a:solidFill>
              <a:effectLst/>
              <a:latin typeface="Santral"/>
            </a:endParaRPr>
          </a:p>
          <a:p>
            <a:pPr algn="l"/>
            <a:r>
              <a:rPr lang="sv-SE" b="0" i="0" dirty="0">
                <a:solidFill>
                  <a:srgbClr val="18185C"/>
                </a:solidFill>
                <a:effectLst/>
                <a:latin typeface="Santral"/>
              </a:rPr>
              <a:t>Exempel:</a:t>
            </a:r>
          </a:p>
          <a:p>
            <a:pPr algn="l"/>
            <a:endParaRPr lang="sv-SE" b="0" i="0" dirty="0">
              <a:solidFill>
                <a:srgbClr val="18185C"/>
              </a:solidFill>
              <a:effectLst/>
              <a:latin typeface="Santral"/>
            </a:endParaRPr>
          </a:p>
          <a:p>
            <a:pPr algn="l"/>
            <a:r>
              <a:rPr lang="sv-SE" b="1" i="0" dirty="0">
                <a:solidFill>
                  <a:srgbClr val="18185C"/>
                </a:solidFill>
                <a:effectLst/>
                <a:latin typeface="Santral"/>
              </a:rPr>
              <a:t>Myndigheter och verk </a:t>
            </a:r>
            <a:r>
              <a:rPr lang="sv-SE" b="0" i="0" dirty="0">
                <a:solidFill>
                  <a:srgbClr val="18185C"/>
                </a:solidFill>
                <a:effectLst/>
                <a:latin typeface="Santral"/>
              </a:rPr>
              <a:t>– Polismyndigheten  Migrationsverket</a:t>
            </a:r>
          </a:p>
          <a:p>
            <a:pPr algn="l"/>
            <a:r>
              <a:rPr lang="sv-SE" b="1" i="0" dirty="0">
                <a:solidFill>
                  <a:srgbClr val="18185C"/>
                </a:solidFill>
                <a:effectLst/>
                <a:latin typeface="Santral"/>
              </a:rPr>
              <a:t>Bolag</a:t>
            </a:r>
            <a:r>
              <a:rPr lang="sv-SE" b="0" i="0" dirty="0">
                <a:solidFill>
                  <a:srgbClr val="18185C"/>
                </a:solidFill>
                <a:effectLst/>
                <a:latin typeface="Santral"/>
              </a:rPr>
              <a:t> – </a:t>
            </a:r>
            <a:r>
              <a:rPr lang="sv-SE" b="0" i="0" dirty="0" err="1">
                <a:solidFill>
                  <a:srgbClr val="18185C"/>
                </a:solidFill>
                <a:effectLst/>
                <a:latin typeface="Santral"/>
              </a:rPr>
              <a:t>PostNord</a:t>
            </a:r>
            <a:r>
              <a:rPr lang="sv-SE" b="0" i="0" dirty="0">
                <a:solidFill>
                  <a:srgbClr val="18185C"/>
                </a:solidFill>
                <a:effectLst/>
                <a:latin typeface="Santral"/>
              </a:rPr>
              <a:t>, </a:t>
            </a:r>
            <a:r>
              <a:rPr lang="sv-SE" b="0" i="0" dirty="0" err="1">
                <a:solidFill>
                  <a:srgbClr val="18185C"/>
                </a:solidFill>
                <a:effectLst/>
                <a:latin typeface="Santral"/>
              </a:rPr>
              <a:t>Swedavia</a:t>
            </a:r>
            <a:r>
              <a:rPr lang="sv-SE" b="0" i="0" dirty="0">
                <a:solidFill>
                  <a:srgbClr val="18185C"/>
                </a:solidFill>
                <a:effectLst/>
                <a:latin typeface="Santral"/>
              </a:rPr>
              <a:t> </a:t>
            </a:r>
          </a:p>
          <a:p>
            <a:pPr algn="l"/>
            <a:r>
              <a:rPr lang="sv-SE" b="1" i="0" dirty="0">
                <a:solidFill>
                  <a:srgbClr val="18185C"/>
                </a:solidFill>
                <a:effectLst/>
                <a:latin typeface="Santral"/>
              </a:rPr>
              <a:t>Universitet</a:t>
            </a:r>
            <a:r>
              <a:rPr lang="sv-SE" b="0" i="0" dirty="0">
                <a:solidFill>
                  <a:srgbClr val="18185C"/>
                </a:solidFill>
                <a:effectLst/>
                <a:latin typeface="Santral"/>
              </a:rPr>
              <a:t> – Luleå tekniska universitet, Göteborgs universitet</a:t>
            </a:r>
          </a:p>
          <a:p>
            <a:pPr algn="l"/>
            <a:r>
              <a:rPr lang="sv-SE" b="1" i="0" dirty="0">
                <a:solidFill>
                  <a:srgbClr val="18185C"/>
                </a:solidFill>
                <a:effectLst/>
                <a:latin typeface="Santral"/>
              </a:rPr>
              <a:t>Högskola</a:t>
            </a:r>
            <a:r>
              <a:rPr lang="sv-SE" b="0" i="0" dirty="0">
                <a:solidFill>
                  <a:srgbClr val="18185C"/>
                </a:solidFill>
                <a:effectLst/>
                <a:latin typeface="Santral"/>
              </a:rPr>
              <a:t> – Kungliga konsthögskolan, Högskolan i </a:t>
            </a:r>
            <a:r>
              <a:rPr lang="sv-SE" dirty="0">
                <a:solidFill>
                  <a:srgbClr val="18185C"/>
                </a:solidFill>
                <a:latin typeface="Santral"/>
              </a:rPr>
              <a:t>Halmstad</a:t>
            </a:r>
            <a:endParaRPr lang="sv-SE" b="0" i="0" dirty="0">
              <a:solidFill>
                <a:srgbClr val="18185C"/>
              </a:solidFill>
              <a:effectLst/>
              <a:latin typeface="Santral"/>
            </a:endParaRPr>
          </a:p>
          <a:p>
            <a:pPr algn="l"/>
            <a:r>
              <a:rPr lang="sv-SE" b="1" i="0" dirty="0">
                <a:solidFill>
                  <a:srgbClr val="18185C"/>
                </a:solidFill>
                <a:effectLst/>
                <a:latin typeface="Santral"/>
              </a:rPr>
              <a:t>Stiftelser</a:t>
            </a:r>
            <a:r>
              <a:rPr lang="sv-SE" b="0" i="0" dirty="0">
                <a:solidFill>
                  <a:srgbClr val="18185C"/>
                </a:solidFill>
                <a:effectLst/>
                <a:latin typeface="Santral"/>
              </a:rPr>
              <a:t> – Trygghetsstiftelsen, Svenska filminstitutet</a:t>
            </a:r>
          </a:p>
          <a:p>
            <a:endParaRPr lang="sv-SE" dirty="0"/>
          </a:p>
          <a:p>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cs typeface="Calibri"/>
              </a:rPr>
              <a:t>Fackförbundet</a:t>
            </a:r>
            <a:r>
              <a:rPr lang="en-US" dirty="0">
                <a:cs typeface="Calibri"/>
              </a:rPr>
              <a:t> ST </a:t>
            </a:r>
            <a:r>
              <a:rPr lang="en-US" dirty="0" err="1">
                <a:cs typeface="Calibri"/>
              </a:rPr>
              <a:t>är</a:t>
            </a:r>
            <a:r>
              <a:rPr lang="en-US" dirty="0">
                <a:cs typeface="Calibri"/>
              </a:rPr>
              <a:t> det </a:t>
            </a:r>
            <a:r>
              <a:rPr lang="en-US" dirty="0" err="1">
                <a:cs typeface="Calibri"/>
              </a:rPr>
              <a:t>ledande</a:t>
            </a:r>
            <a:r>
              <a:rPr lang="en-US" dirty="0">
                <a:cs typeface="Calibri"/>
              </a:rPr>
              <a:t> </a:t>
            </a:r>
            <a:r>
              <a:rPr lang="en-US" dirty="0" err="1">
                <a:cs typeface="Calibri"/>
              </a:rPr>
              <a:t>fackförbundet</a:t>
            </a:r>
            <a:r>
              <a:rPr lang="en-US" dirty="0">
                <a:cs typeface="Calibri"/>
              </a:rPr>
              <a:t> för dig </a:t>
            </a:r>
            <a:r>
              <a:rPr lang="en-US" dirty="0" err="1">
                <a:cs typeface="Calibri"/>
              </a:rPr>
              <a:t>som</a:t>
            </a:r>
            <a:r>
              <a:rPr lang="en-US" dirty="0">
                <a:cs typeface="Calibri"/>
              </a:rPr>
              <a:t> </a:t>
            </a:r>
            <a:r>
              <a:rPr lang="en-US" dirty="0" err="1">
                <a:cs typeface="Calibri"/>
              </a:rPr>
              <a:t>jobbar</a:t>
            </a:r>
            <a:r>
              <a:rPr lang="en-US" dirty="0">
                <a:cs typeface="Calibri"/>
              </a:rPr>
              <a:t> </a:t>
            </a:r>
            <a:r>
              <a:rPr lang="en-US" dirty="0" err="1">
                <a:cs typeface="Calibri"/>
              </a:rPr>
              <a:t>på</a:t>
            </a:r>
            <a:r>
              <a:rPr lang="en-US" dirty="0">
                <a:cs typeface="Calibri"/>
              </a:rPr>
              <a:t> </a:t>
            </a:r>
            <a:r>
              <a:rPr lang="en-US" dirty="0" err="1">
                <a:cs typeface="Calibri"/>
              </a:rPr>
              <a:t>statlig</a:t>
            </a:r>
            <a:r>
              <a:rPr lang="en-US" dirty="0">
                <a:cs typeface="Calibri"/>
              </a:rPr>
              <a:t> </a:t>
            </a:r>
            <a:r>
              <a:rPr lang="en-US" dirty="0" err="1">
                <a:cs typeface="Calibri"/>
              </a:rPr>
              <a:t>uppdrag</a:t>
            </a:r>
            <a:r>
              <a:rPr lang="en-US" dirty="0">
                <a:cs typeface="Calibri"/>
              </a:rPr>
              <a:t>, det </a:t>
            </a:r>
            <a:r>
              <a:rPr lang="en-US" dirty="0" err="1">
                <a:cs typeface="Calibri"/>
              </a:rPr>
              <a:t>gör</a:t>
            </a:r>
            <a:r>
              <a:rPr lang="en-US" dirty="0">
                <a:cs typeface="Calibri"/>
              </a:rPr>
              <a:t> </a:t>
            </a:r>
            <a:r>
              <a:rPr lang="en-US" dirty="0" err="1">
                <a:cs typeface="Calibri"/>
              </a:rPr>
              <a:t>att</a:t>
            </a:r>
            <a:r>
              <a:rPr lang="en-US" dirty="0">
                <a:cs typeface="Calibri"/>
              </a:rPr>
              <a:t> vi </a:t>
            </a:r>
            <a:r>
              <a:rPr lang="en-US" dirty="0" err="1">
                <a:cs typeface="Calibri"/>
              </a:rPr>
              <a:t>är</a:t>
            </a:r>
            <a:r>
              <a:rPr lang="en-US" dirty="0">
                <a:cs typeface="Calibri"/>
              </a:rPr>
              <a:t> </a:t>
            </a:r>
            <a:r>
              <a:rPr lang="en-US" dirty="0" err="1">
                <a:cs typeface="Calibri"/>
              </a:rPr>
              <a:t>experter</a:t>
            </a:r>
            <a:r>
              <a:rPr lang="en-US" dirty="0">
                <a:cs typeface="Calibri"/>
              </a:rPr>
              <a:t> </a:t>
            </a:r>
            <a:r>
              <a:rPr lang="en-US" dirty="0" err="1">
                <a:cs typeface="Calibri"/>
              </a:rPr>
              <a:t>på</a:t>
            </a:r>
            <a:r>
              <a:rPr lang="en-US" dirty="0">
                <a:cs typeface="Calibri"/>
              </a:rPr>
              <a:t> </a:t>
            </a:r>
            <a:r>
              <a:rPr lang="en-US" dirty="0" err="1">
                <a:cs typeface="Calibri"/>
              </a:rPr>
              <a:t>staten</a:t>
            </a:r>
            <a:r>
              <a:rPr lang="en-US" dirty="0">
                <a:cs typeface="Calibri"/>
              </a:rPr>
              <a:t>. Vi </a:t>
            </a:r>
            <a:r>
              <a:rPr lang="en-US" dirty="0" err="1">
                <a:cs typeface="Calibri"/>
              </a:rPr>
              <a:t>har</a:t>
            </a:r>
            <a:r>
              <a:rPr lang="en-US" dirty="0">
                <a:cs typeface="Calibri"/>
              </a:rPr>
              <a:t> </a:t>
            </a:r>
            <a:r>
              <a:rPr lang="en-US" dirty="0" err="1">
                <a:cs typeface="Calibri"/>
              </a:rPr>
              <a:t>en</a:t>
            </a:r>
            <a:r>
              <a:rPr lang="en-US" dirty="0">
                <a:cs typeface="Calibri"/>
              </a:rPr>
              <a:t> </a:t>
            </a:r>
            <a:r>
              <a:rPr lang="en-US" dirty="0" err="1">
                <a:cs typeface="Calibri"/>
              </a:rPr>
              <a:t>unik</a:t>
            </a:r>
            <a:r>
              <a:rPr lang="en-US" dirty="0">
                <a:cs typeface="Calibri"/>
              </a:rPr>
              <a:t> </a:t>
            </a:r>
            <a:r>
              <a:rPr lang="en-US" dirty="0" err="1">
                <a:cs typeface="Calibri"/>
              </a:rPr>
              <a:t>kunskap</a:t>
            </a:r>
            <a:r>
              <a:rPr lang="en-US" dirty="0">
                <a:cs typeface="Calibri"/>
              </a:rPr>
              <a:t> om </a:t>
            </a:r>
            <a:r>
              <a:rPr lang="en-US" dirty="0" err="1">
                <a:cs typeface="Calibri"/>
              </a:rPr>
              <a:t>hur</a:t>
            </a:r>
            <a:r>
              <a:rPr lang="en-US" dirty="0">
                <a:cs typeface="Calibri"/>
              </a:rPr>
              <a:t> det </a:t>
            </a:r>
            <a:r>
              <a:rPr lang="en-US" dirty="0" err="1">
                <a:cs typeface="Calibri"/>
              </a:rPr>
              <a:t>är</a:t>
            </a:r>
            <a:r>
              <a:rPr lang="en-US" dirty="0">
                <a:cs typeface="Calibri"/>
              </a:rPr>
              <a:t> </a:t>
            </a:r>
            <a:r>
              <a:rPr lang="en-US" dirty="0" err="1">
                <a:cs typeface="Calibri"/>
              </a:rPr>
              <a:t>att</a:t>
            </a:r>
            <a:r>
              <a:rPr lang="en-US" dirty="0">
                <a:cs typeface="Calibri"/>
              </a:rPr>
              <a:t> </a:t>
            </a:r>
            <a:r>
              <a:rPr lang="en-US" dirty="0" err="1">
                <a:cs typeface="Calibri"/>
              </a:rPr>
              <a:t>arbeta</a:t>
            </a:r>
            <a:r>
              <a:rPr lang="en-US" dirty="0">
                <a:cs typeface="Calibri"/>
              </a:rPr>
              <a:t> </a:t>
            </a:r>
            <a:r>
              <a:rPr lang="en-US" dirty="0" err="1">
                <a:cs typeface="Calibri"/>
              </a:rPr>
              <a:t>på</a:t>
            </a:r>
            <a:r>
              <a:rPr lang="en-US" dirty="0">
                <a:cs typeface="Calibri"/>
              </a:rPr>
              <a:t> </a:t>
            </a:r>
            <a:r>
              <a:rPr lang="en-US" dirty="0" err="1">
                <a:cs typeface="Calibri"/>
              </a:rPr>
              <a:t>samhällets</a:t>
            </a:r>
            <a:r>
              <a:rPr lang="en-US" dirty="0">
                <a:cs typeface="Calibri"/>
              </a:rPr>
              <a:t> </a:t>
            </a:r>
            <a:r>
              <a:rPr lang="en-US" dirty="0" err="1">
                <a:cs typeface="Calibri"/>
              </a:rPr>
              <a:t>och</a:t>
            </a:r>
            <a:r>
              <a:rPr lang="en-US" dirty="0">
                <a:cs typeface="Calibri"/>
              </a:rPr>
              <a:t> </a:t>
            </a:r>
            <a:r>
              <a:rPr lang="en-US" dirty="0" err="1">
                <a:cs typeface="Calibri"/>
              </a:rPr>
              <a:t>statens</a:t>
            </a:r>
            <a:r>
              <a:rPr lang="en-US" dirty="0">
                <a:cs typeface="Calibri"/>
              </a:rPr>
              <a:t> </a:t>
            </a:r>
            <a:r>
              <a:rPr lang="en-US" dirty="0" err="1">
                <a:cs typeface="Calibri"/>
              </a:rPr>
              <a:t>uppdrag</a:t>
            </a:r>
            <a:r>
              <a:rPr lang="en-US" dirty="0">
                <a:cs typeface="Calibri"/>
              </a:rPr>
              <a:t>. </a:t>
            </a:r>
            <a:r>
              <a:rPr lang="sv-SE" sz="1200" kern="1200" dirty="0">
                <a:solidFill>
                  <a:schemeClr val="tx1"/>
                </a:solidFill>
                <a:effectLst/>
                <a:latin typeface="+mn-lt"/>
                <a:ea typeface="+mn-ea"/>
                <a:cs typeface="+mn-cs"/>
              </a:rPr>
              <a:t>Vi jobbar för att alla våra medlemmar ska ha förutsättningar att göra ett så gott jobb som möjligt – för det gynnar inte bara våra medlemmar utan även medborgarna. </a:t>
            </a:r>
          </a:p>
          <a:p>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Vi är ett fackförbund för alla på arbetsplatsen - Vi är övertygade om att alla anställda tjänar på att vara medlemmar i samma fackförbund istället för att dela upp sig i olika yrkesförbund.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Vi är ett tillgängligt facket förbund. Som medlem har du alltid någon att fråga om dina villkor, din arbetsmiljö och din lön. Våra förtroendevalda kan på plats ge dig den vägledning och det stöd du behöver. Du kan också ringa eller mejla ST Direkt.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Vi är medlem i TCO och är partipolitiskt obundet. När vi tar ställning i politiska frågor gör vi det utifrån medlemmars intressen och i syfte att förbättra medlemmars villkor – aldrig utifrån partipolitisk grund.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dirty="0">
                <a:cs typeface="Calibri"/>
              </a:rPr>
              <a:t>Vi arbetar hela tiden för att öka mervärdet och tryggheten för dig som medlem. I medlemskapet finns många förmåner, från inkomstförsäkring till karriärcoach. </a:t>
            </a: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9</a:t>
            </a:fld>
            <a:endParaRPr lang="sv-SE"/>
          </a:p>
        </p:txBody>
      </p:sp>
    </p:spTree>
    <p:extLst>
      <p:ext uri="{BB962C8B-B14F-4D97-AF65-F5344CB8AC3E}">
        <p14:creationId xmlns:p14="http://schemas.microsoft.com/office/powerpoint/2010/main" val="104998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Fackförbundet</a:t>
            </a:r>
            <a:r>
              <a:rPr lang="en-US" dirty="0">
                <a:cs typeface="Calibri"/>
              </a:rPr>
              <a:t> ST </a:t>
            </a:r>
            <a:r>
              <a:rPr lang="en-US" dirty="0" err="1">
                <a:cs typeface="Calibri"/>
              </a:rPr>
              <a:t>är</a:t>
            </a:r>
            <a:r>
              <a:rPr lang="en-US" dirty="0">
                <a:cs typeface="Calibri"/>
              </a:rPr>
              <a:t> det </a:t>
            </a:r>
            <a:r>
              <a:rPr lang="en-US" dirty="0" err="1">
                <a:cs typeface="Calibri"/>
              </a:rPr>
              <a:t>ledande</a:t>
            </a:r>
            <a:r>
              <a:rPr lang="en-US" dirty="0">
                <a:cs typeface="Calibri"/>
              </a:rPr>
              <a:t> </a:t>
            </a:r>
            <a:r>
              <a:rPr lang="en-US" dirty="0" err="1">
                <a:cs typeface="Calibri"/>
              </a:rPr>
              <a:t>fackförbundet</a:t>
            </a:r>
            <a:r>
              <a:rPr lang="en-US" dirty="0">
                <a:cs typeface="Calibri"/>
              </a:rPr>
              <a:t> för dig </a:t>
            </a:r>
            <a:r>
              <a:rPr lang="en-US" dirty="0" err="1">
                <a:cs typeface="Calibri"/>
              </a:rPr>
              <a:t>som</a:t>
            </a:r>
            <a:r>
              <a:rPr lang="en-US" dirty="0">
                <a:cs typeface="Calibri"/>
              </a:rPr>
              <a:t> </a:t>
            </a:r>
            <a:r>
              <a:rPr lang="en-US" dirty="0" err="1">
                <a:cs typeface="Calibri"/>
              </a:rPr>
              <a:t>jobbar</a:t>
            </a:r>
            <a:r>
              <a:rPr lang="en-US" dirty="0">
                <a:cs typeface="Calibri"/>
              </a:rPr>
              <a:t> </a:t>
            </a:r>
            <a:r>
              <a:rPr lang="en-US" dirty="0" err="1">
                <a:cs typeface="Calibri"/>
              </a:rPr>
              <a:t>på</a:t>
            </a:r>
            <a:r>
              <a:rPr lang="en-US" dirty="0">
                <a:cs typeface="Calibri"/>
              </a:rPr>
              <a:t> </a:t>
            </a:r>
            <a:r>
              <a:rPr lang="en-US" dirty="0" err="1">
                <a:cs typeface="Calibri"/>
              </a:rPr>
              <a:t>statlig</a:t>
            </a:r>
            <a:r>
              <a:rPr lang="en-US" dirty="0">
                <a:cs typeface="Calibri"/>
              </a:rPr>
              <a:t> </a:t>
            </a:r>
            <a:r>
              <a:rPr lang="en-US" dirty="0" err="1">
                <a:cs typeface="Calibri"/>
              </a:rPr>
              <a:t>uppdrag</a:t>
            </a:r>
            <a:r>
              <a:rPr lang="en-US" dirty="0">
                <a:cs typeface="Calibri"/>
              </a:rPr>
              <a:t>, det </a:t>
            </a:r>
            <a:r>
              <a:rPr lang="en-US" dirty="0" err="1">
                <a:cs typeface="Calibri"/>
              </a:rPr>
              <a:t>gör</a:t>
            </a:r>
            <a:r>
              <a:rPr lang="en-US" dirty="0">
                <a:cs typeface="Calibri"/>
              </a:rPr>
              <a:t> </a:t>
            </a:r>
            <a:r>
              <a:rPr lang="en-US" dirty="0" err="1">
                <a:cs typeface="Calibri"/>
              </a:rPr>
              <a:t>att</a:t>
            </a:r>
            <a:r>
              <a:rPr lang="en-US" dirty="0">
                <a:cs typeface="Calibri"/>
              </a:rPr>
              <a:t> vi </a:t>
            </a:r>
            <a:r>
              <a:rPr lang="en-US" dirty="0" err="1">
                <a:cs typeface="Calibri"/>
              </a:rPr>
              <a:t>är</a:t>
            </a:r>
            <a:r>
              <a:rPr lang="en-US" dirty="0">
                <a:cs typeface="Calibri"/>
              </a:rPr>
              <a:t> </a:t>
            </a:r>
            <a:r>
              <a:rPr lang="en-US" dirty="0" err="1">
                <a:cs typeface="Calibri"/>
              </a:rPr>
              <a:t>experter</a:t>
            </a:r>
            <a:r>
              <a:rPr lang="en-US" dirty="0">
                <a:cs typeface="Calibri"/>
              </a:rPr>
              <a:t> </a:t>
            </a:r>
            <a:r>
              <a:rPr lang="en-US" dirty="0" err="1">
                <a:cs typeface="Calibri"/>
              </a:rPr>
              <a:t>på</a:t>
            </a:r>
            <a:r>
              <a:rPr lang="en-US" dirty="0">
                <a:cs typeface="Calibri"/>
              </a:rPr>
              <a:t> </a:t>
            </a:r>
            <a:r>
              <a:rPr lang="en-US" dirty="0" err="1">
                <a:cs typeface="Calibri"/>
              </a:rPr>
              <a:t>staten</a:t>
            </a:r>
            <a:r>
              <a:rPr lang="en-US" dirty="0">
                <a:cs typeface="Calibri"/>
              </a:rPr>
              <a:t>. Vi </a:t>
            </a:r>
            <a:r>
              <a:rPr lang="en-US" dirty="0" err="1">
                <a:cs typeface="Calibri"/>
              </a:rPr>
              <a:t>har</a:t>
            </a:r>
            <a:r>
              <a:rPr lang="en-US" dirty="0">
                <a:cs typeface="Calibri"/>
              </a:rPr>
              <a:t> </a:t>
            </a:r>
            <a:r>
              <a:rPr lang="en-US" dirty="0" err="1">
                <a:cs typeface="Calibri"/>
              </a:rPr>
              <a:t>en</a:t>
            </a:r>
            <a:r>
              <a:rPr lang="en-US" dirty="0">
                <a:cs typeface="Calibri"/>
              </a:rPr>
              <a:t> </a:t>
            </a:r>
            <a:r>
              <a:rPr lang="en-US" dirty="0" err="1">
                <a:cs typeface="Calibri"/>
              </a:rPr>
              <a:t>unik</a:t>
            </a:r>
            <a:r>
              <a:rPr lang="en-US" dirty="0">
                <a:cs typeface="Calibri"/>
              </a:rPr>
              <a:t> </a:t>
            </a:r>
            <a:r>
              <a:rPr lang="en-US" dirty="0" err="1">
                <a:cs typeface="Calibri"/>
              </a:rPr>
              <a:t>kunskap</a:t>
            </a:r>
            <a:r>
              <a:rPr lang="en-US" dirty="0">
                <a:cs typeface="Calibri"/>
              </a:rPr>
              <a:t> om </a:t>
            </a:r>
            <a:r>
              <a:rPr lang="en-US" dirty="0" err="1">
                <a:cs typeface="Calibri"/>
              </a:rPr>
              <a:t>hur</a:t>
            </a:r>
            <a:r>
              <a:rPr lang="en-US" dirty="0">
                <a:cs typeface="Calibri"/>
              </a:rPr>
              <a:t> det </a:t>
            </a:r>
            <a:r>
              <a:rPr lang="en-US" dirty="0" err="1">
                <a:cs typeface="Calibri"/>
              </a:rPr>
              <a:t>är</a:t>
            </a:r>
            <a:r>
              <a:rPr lang="en-US" dirty="0">
                <a:cs typeface="Calibri"/>
              </a:rPr>
              <a:t> </a:t>
            </a:r>
            <a:r>
              <a:rPr lang="en-US" dirty="0" err="1">
                <a:cs typeface="Calibri"/>
              </a:rPr>
              <a:t>att</a:t>
            </a:r>
            <a:r>
              <a:rPr lang="en-US" dirty="0">
                <a:cs typeface="Calibri"/>
              </a:rPr>
              <a:t> </a:t>
            </a:r>
            <a:r>
              <a:rPr lang="en-US" dirty="0" err="1">
                <a:cs typeface="Calibri"/>
              </a:rPr>
              <a:t>arbeta</a:t>
            </a:r>
            <a:r>
              <a:rPr lang="en-US" dirty="0">
                <a:cs typeface="Calibri"/>
              </a:rPr>
              <a:t> </a:t>
            </a:r>
            <a:r>
              <a:rPr lang="en-US" dirty="0" err="1">
                <a:cs typeface="Calibri"/>
              </a:rPr>
              <a:t>på</a:t>
            </a:r>
            <a:r>
              <a:rPr lang="en-US" dirty="0">
                <a:cs typeface="Calibri"/>
              </a:rPr>
              <a:t> </a:t>
            </a:r>
            <a:r>
              <a:rPr lang="en-US" dirty="0" err="1">
                <a:cs typeface="Calibri"/>
              </a:rPr>
              <a:t>samhällets</a:t>
            </a:r>
            <a:r>
              <a:rPr lang="en-US" dirty="0">
                <a:cs typeface="Calibri"/>
              </a:rPr>
              <a:t> </a:t>
            </a:r>
            <a:r>
              <a:rPr lang="en-US" dirty="0" err="1">
                <a:cs typeface="Calibri"/>
              </a:rPr>
              <a:t>och</a:t>
            </a:r>
            <a:r>
              <a:rPr lang="en-US" dirty="0">
                <a:cs typeface="Calibri"/>
              </a:rPr>
              <a:t> </a:t>
            </a:r>
            <a:r>
              <a:rPr lang="en-US" dirty="0" err="1">
                <a:cs typeface="Calibri"/>
              </a:rPr>
              <a:t>statens</a:t>
            </a:r>
            <a:r>
              <a:rPr lang="en-US" dirty="0">
                <a:cs typeface="Calibri"/>
              </a:rPr>
              <a:t> </a:t>
            </a:r>
            <a:r>
              <a:rPr lang="en-US" dirty="0" err="1">
                <a:cs typeface="Calibri"/>
              </a:rPr>
              <a:t>uppdrag</a:t>
            </a:r>
            <a:r>
              <a:rPr lang="en-US" dirty="0">
                <a:cs typeface="Calibri"/>
              </a:rPr>
              <a:t>. </a:t>
            </a:r>
            <a:r>
              <a:rPr lang="sv-SE" sz="1200" kern="1200" dirty="0">
                <a:solidFill>
                  <a:schemeClr val="tx1"/>
                </a:solidFill>
                <a:effectLst/>
                <a:latin typeface="+mn-lt"/>
                <a:ea typeface="+mn-ea"/>
                <a:cs typeface="+mn-cs"/>
              </a:rPr>
              <a:t>Vi jobbar för att alla våra medlemmar ska ha förutsättningar att göra ett så gott jobb som möjligt – för det gynnar inte bara våra medlemmar utan även medborgarna.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 är ett fackförbund för alla på arbetsplatsen - Vi är övertygade om att alla anställda tjänar på att vara medlemmar i samma fackförbund istället för att dela upp sig i olika yrkesförbund.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 är ett tillgängligt facket förbund. Som medlem har du alltid någon att fråga om dina villkor, din arbetsmiljö och din lön. Våra förtroendevalda kan på plats ge dig den vägledning och det stöd du behöver. Du kan också ringa eller mejla ST Direkt.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 är medlem i TCO och är partipolitiskt obundet. När vi tar ställning i politiska frågor gör vi det utifrån medlemmars intressen och i syfte att förbättra medlemmars villkor – aldrig utifrån partipolitisk grund.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dirty="0">
                <a:cs typeface="Calibri"/>
              </a:rPr>
              <a:t>Vi arbetar hela tiden för att öka mervärdet och tryggheten för dig som medlem. I medlemskapet finns många förmåner, från inkomstförsäkring till karriärcoach. </a:t>
            </a:r>
          </a:p>
          <a:p>
            <a:endParaRPr lang="sv-SE" dirty="0">
              <a:cs typeface="Calibri"/>
            </a:endParaRP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en-US" dirty="0">
              <a:cs typeface="Calibri"/>
            </a:endParaRPr>
          </a:p>
          <a:p>
            <a:endParaRPr lang="en-US" dirty="0">
              <a:cs typeface="Calibri"/>
            </a:endParaRPr>
          </a:p>
          <a:p>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10</a:t>
            </a:fld>
            <a:endParaRPr lang="sv-SE"/>
          </a:p>
        </p:txBody>
      </p:sp>
    </p:spTree>
    <p:extLst>
      <p:ext uri="{BB962C8B-B14F-4D97-AF65-F5344CB8AC3E}">
        <p14:creationId xmlns:p14="http://schemas.microsoft.com/office/powerpoint/2010/main" val="103061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50332" y="2519363"/>
            <a:ext cx="9144000" cy="2387600"/>
          </a:xfrm>
          <a:prstGeom prst="rect">
            <a:avLst/>
          </a:prstGeom>
        </p:spPr>
        <p:txBody>
          <a:bodyPr anchor="b"/>
          <a:lstStyle>
            <a:lvl1pPr algn="l">
              <a:defRPr sz="4050" b="1" i="0">
                <a:solidFill>
                  <a:schemeClr val="bg1"/>
                </a:solidFill>
                <a:latin typeface="Santral" pitchFamily="50" charset="0"/>
                <a:cs typeface="Arial" panose="020B0604020202020204" pitchFamily="34" charset="0"/>
              </a:defRPr>
            </a:lvl1pPr>
          </a:lstStyle>
          <a:p>
            <a:r>
              <a:rPr lang="sv-SE" dirty="0"/>
              <a:t>Klicka här för att ändra format</a:t>
            </a:r>
          </a:p>
        </p:txBody>
      </p:sp>
      <p:sp>
        <p:nvSpPr>
          <p:cNvPr id="3" name="Underrubrik 2"/>
          <p:cNvSpPr>
            <a:spLocks noGrp="1"/>
          </p:cNvSpPr>
          <p:nvPr>
            <p:ph type="subTitle" idx="1"/>
          </p:nvPr>
        </p:nvSpPr>
        <p:spPr>
          <a:xfrm>
            <a:off x="550332" y="4999038"/>
            <a:ext cx="9144000" cy="1655762"/>
          </a:xfrm>
          <a:prstGeom prst="rect">
            <a:avLst/>
          </a:prstGeom>
        </p:spPr>
        <p:txBody>
          <a:bodyPr/>
          <a:lstStyle>
            <a:lvl1pPr marL="0" indent="0" algn="l">
              <a:buNone/>
              <a:defRPr sz="1500">
                <a:solidFill>
                  <a:schemeClr val="bg1"/>
                </a:solidFill>
                <a:latin typeface="Santral" pitchFamily="50"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format på underrubrik i bakgrunden</a:t>
            </a:r>
          </a:p>
        </p:txBody>
      </p:sp>
    </p:spTree>
    <p:extLst>
      <p:ext uri="{BB962C8B-B14F-4D97-AF65-F5344CB8AC3E}">
        <p14:creationId xmlns:p14="http://schemas.microsoft.com/office/powerpoint/2010/main" val="319613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719403"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3060"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63287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115783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957875" y="1440000"/>
            <a:ext cx="8318400" cy="4165200"/>
          </a:xfrm>
          <a:blipFill>
            <a:blip r:embed="rId2"/>
            <a:stretch>
              <a:fillRect/>
            </a:stretch>
          </a:blipFill>
        </p:spPr>
        <p:txBody>
          <a:bodyPr/>
          <a:lstStyle>
            <a:lvl1pPr marL="0" indent="0" algn="ctr">
              <a:buNone/>
              <a:defRPr sz="788"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format</a:t>
            </a:r>
          </a:p>
        </p:txBody>
      </p:sp>
    </p:spTree>
    <p:extLst>
      <p:ext uri="{BB962C8B-B14F-4D97-AF65-F5344CB8AC3E}">
        <p14:creationId xmlns:p14="http://schemas.microsoft.com/office/powerpoint/2010/main" val="140601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324868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194582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537633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a:xfrm>
            <a:off x="838200" y="365127"/>
            <a:ext cx="5376333" cy="1325563"/>
          </a:xfrm>
        </p:spPr>
        <p:txBody>
          <a:bodyPr/>
          <a:lstStyle/>
          <a:p>
            <a:r>
              <a:rPr lang="sv-SE"/>
              <a:t>Klicka här för att ändra format</a:t>
            </a:r>
          </a:p>
        </p:txBody>
      </p:sp>
      <p:sp>
        <p:nvSpPr>
          <p:cNvPr id="4" name="Platshållare för innehåll 2"/>
          <p:cNvSpPr>
            <a:spLocks noGrp="1"/>
          </p:cNvSpPr>
          <p:nvPr>
            <p:ph idx="10"/>
          </p:nvPr>
        </p:nvSpPr>
        <p:spPr>
          <a:xfrm>
            <a:off x="6714068" y="0"/>
            <a:ext cx="5477933"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1677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0644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5"/>
            <a:ext cx="103632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177528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vsnittsrubrik LJUSROSA + Boxar">
    <p:bg>
      <p:bgPr>
        <a:solidFill>
          <a:srgbClr val="F2B4D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5"/>
            <a:ext cx="8331200" cy="785813"/>
          </a:xfrm>
        </p:spPr>
        <p:txBody>
          <a:bodyPr anchor="b"/>
          <a:lstStyle>
            <a:lvl1pPr algn="l">
              <a:defRPr sz="3600">
                <a:solidFill>
                  <a:srgbClr val="18185C"/>
                </a:solidFill>
              </a:defRPr>
            </a:lvl1pPr>
          </a:lstStyle>
          <a:p>
            <a:r>
              <a:rPr lang="sv-SE" dirty="0"/>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2"/>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dirty="0">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2"/>
            <a:ext cx="1632875"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1350" dirty="0">
              <a:latin typeface="Santral" pitchFamily="50" charset="0"/>
            </a:endParaRPr>
          </a:p>
        </p:txBody>
      </p:sp>
    </p:spTree>
    <p:extLst>
      <p:ext uri="{BB962C8B-B14F-4D97-AF65-F5344CB8AC3E}">
        <p14:creationId xmlns:p14="http://schemas.microsoft.com/office/powerpoint/2010/main" val="1271664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9667" y="1772817"/>
            <a:ext cx="313266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36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5"/>
            <a:ext cx="103632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849491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5"/>
            <a:ext cx="103632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775412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75928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9403" y="2657184"/>
            <a:ext cx="10753195" cy="3316407"/>
          </a:xfrm>
        </p:spPr>
        <p:txBody>
          <a:bodyPr/>
          <a:lstStyle>
            <a:lvl1pPr marL="273050" indent="-273050">
              <a:buFont typeface="Arial" panose="020B0604020202020204" pitchFamily="34" charset="0"/>
              <a:buChar char="•"/>
              <a:defRPr sz="2400" b="0" i="0"/>
            </a:lvl1pPr>
            <a:lvl2pPr marL="531813" indent="-228600">
              <a:defRPr sz="2000" b="0"/>
            </a:lvl2pPr>
            <a:lvl3pPr marL="804863" indent="-228600">
              <a:defRPr sz="1800"/>
            </a:lvl3pPr>
            <a:lvl4pPr marL="1077913" indent="-228600">
              <a:defRPr sz="1800"/>
            </a:lvl4pPr>
            <a:lvl5pPr marL="1350963" indent="-228600">
              <a:defRPr sz="1800"/>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mall för rubrikformat</a:t>
            </a:r>
          </a:p>
        </p:txBody>
      </p:sp>
      <p:sp>
        <p:nvSpPr>
          <p:cNvPr id="13" name="Platshållare för text 12"/>
          <p:cNvSpPr>
            <a:spLocks noGrp="1"/>
          </p:cNvSpPr>
          <p:nvPr>
            <p:ph type="body" sz="quarter" idx="13" hasCustomPrompt="1"/>
          </p:nvPr>
        </p:nvSpPr>
        <p:spPr>
          <a:xfrm>
            <a:off x="719403" y="1700808"/>
            <a:ext cx="10753195" cy="633412"/>
          </a:xfrm>
        </p:spPr>
        <p:txBody>
          <a:bodyPr anchor="ctr" anchorCtr="0">
            <a:noAutofit/>
          </a:bodyPr>
          <a:lstStyle>
            <a:lvl1pPr marL="0" indent="0">
              <a:lnSpc>
                <a:spcPct val="105000"/>
              </a:lnSpc>
              <a:buNone/>
              <a:defRPr b="1"/>
            </a:lvl1pPr>
            <a:lvl2pPr marL="303213" indent="0">
              <a:buNone/>
              <a:defRPr b="1"/>
            </a:lvl2pPr>
            <a:lvl3pPr marL="576263" indent="0">
              <a:buNone/>
              <a:defRPr b="1"/>
            </a:lvl3pPr>
            <a:lvl4pPr marL="849313" indent="0">
              <a:buNone/>
              <a:defRPr b="1"/>
            </a:lvl4pPr>
            <a:lvl5pPr marL="1122363" indent="0">
              <a:buNone/>
              <a:defRPr b="1"/>
            </a:lvl5pPr>
          </a:lstStyle>
          <a:p>
            <a:pPr lvl="0"/>
            <a:r>
              <a:rPr lang="sv-SE"/>
              <a:t>Skriv underrubrik här</a:t>
            </a:r>
          </a:p>
        </p:txBody>
      </p:sp>
    </p:spTree>
    <p:extLst>
      <p:ext uri="{BB962C8B-B14F-4D97-AF65-F5344CB8AC3E}">
        <p14:creationId xmlns:p14="http://schemas.microsoft.com/office/powerpoint/2010/main" val="1116256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719403" y="1772816"/>
            <a:ext cx="5280000" cy="417646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3060" y="1772816"/>
            <a:ext cx="5280000" cy="417646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358186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61503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957875" y="1440000"/>
            <a:ext cx="8318400" cy="4165200"/>
          </a:xfrm>
          <a:blipFill>
            <a:blip r:embed="rId2"/>
            <a:stretch>
              <a:fillRect/>
            </a:stretch>
          </a:blipFill>
        </p:spPr>
        <p:txBody>
          <a:bodyPr/>
          <a:lstStyle>
            <a:lvl1pPr marL="0" indent="0" algn="ctr">
              <a:buNone/>
              <a:defRPr sz="1400"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mall för rubrikformat</a:t>
            </a:r>
          </a:p>
        </p:txBody>
      </p:sp>
    </p:spTree>
    <p:extLst>
      <p:ext uri="{BB962C8B-B14F-4D97-AF65-F5344CB8AC3E}">
        <p14:creationId xmlns:p14="http://schemas.microsoft.com/office/powerpoint/2010/main" val="3873469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650886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vå spalter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70" y="1792588"/>
            <a:ext cx="4784001" cy="495629"/>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70" y="2357910"/>
            <a:ext cx="4784001" cy="359204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4" y="2342302"/>
            <a:ext cx="4784001" cy="3607649"/>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8602570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unktlista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70" y="1796433"/>
            <a:ext cx="9265468" cy="491783"/>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0139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4674F4-1FD8-415D-8851-008B5E2756E3}"/>
              </a:ext>
            </a:extLst>
          </p:cNvPr>
          <p:cNvSpPr>
            <a:spLocks noGrp="1"/>
          </p:cNvSpPr>
          <p:nvPr>
            <p:ph type="title"/>
          </p:nvPr>
        </p:nvSpPr>
        <p:spPr>
          <a:xfrm>
            <a:off x="839788" y="365127"/>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64554E0-1280-4969-BB4E-2676C4ECF5C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7D292CC6-826C-4F1E-B622-C10F1A16802B}"/>
              </a:ext>
            </a:extLst>
          </p:cNvPr>
          <p:cNvSpPr>
            <a:spLocks noGrp="1"/>
          </p:cNvSpPr>
          <p:nvPr>
            <p:ph sz="half" idx="2"/>
          </p:nvPr>
        </p:nvSpPr>
        <p:spPr>
          <a:xfrm>
            <a:off x="839789"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2A826C6-A12E-4FFB-9B54-6C852C7AB26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906B420F-CB4B-494E-B9C3-BA7D694904E4}"/>
              </a:ext>
            </a:extLst>
          </p:cNvPr>
          <p:cNvSpPr>
            <a:spLocks noGrp="1"/>
          </p:cNvSpPr>
          <p:nvPr>
            <p:ph sz="quarter" idx="4"/>
          </p:nvPr>
        </p:nvSpPr>
        <p:spPr>
          <a:xfrm>
            <a:off x="6172201"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C84A7FA-59FA-4E38-A186-952F31ADD73C}"/>
              </a:ext>
            </a:extLst>
          </p:cNvPr>
          <p:cNvSpPr>
            <a:spLocks noGrp="1"/>
          </p:cNvSpPr>
          <p:nvPr>
            <p:ph type="dt" sz="half" idx="10"/>
          </p:nvPr>
        </p:nvSpPr>
        <p:spPr/>
        <p:txBody>
          <a:bodyPr/>
          <a:lstStyle/>
          <a:p>
            <a:endParaRPr lang="sv-SE"/>
          </a:p>
        </p:txBody>
      </p:sp>
      <p:sp>
        <p:nvSpPr>
          <p:cNvPr id="8" name="Platshållare för sidfot 7">
            <a:extLst>
              <a:ext uri="{FF2B5EF4-FFF2-40B4-BE49-F238E27FC236}">
                <a16:creationId xmlns:a16="http://schemas.microsoft.com/office/drawing/2014/main" id="{3DF28EBE-03A3-4391-A40C-90664DAE3B4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FEED8A0-5F53-44C2-B755-488FBE71FB42}"/>
              </a:ext>
            </a:extLst>
          </p:cNvPr>
          <p:cNvSpPr>
            <a:spLocks noGrp="1"/>
          </p:cNvSpPr>
          <p:nvPr>
            <p:ph type="sldNum" sz="quarter" idx="12"/>
          </p:nvPr>
        </p:nvSpPr>
        <p:spPr/>
        <p:txBody>
          <a:bodyPr/>
          <a:lstStyle/>
          <a:p>
            <a:fld id="{0B1A5A79-1E9B-479F-8336-173AD266FB39}" type="slidenum">
              <a:rPr lang="sv-SE" smtClean="0"/>
              <a:t>‹#›</a:t>
            </a:fld>
            <a:endParaRPr lang="sv-SE"/>
          </a:p>
        </p:txBody>
      </p:sp>
    </p:spTree>
    <p:extLst>
      <p:ext uri="{BB962C8B-B14F-4D97-AF65-F5344CB8AC3E}">
        <p14:creationId xmlns:p14="http://schemas.microsoft.com/office/powerpoint/2010/main" val="302226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2AD12E2-B146-4AD6-9AEF-80648EA68291}" type="slidenum">
              <a:rPr lang="sv-SE" smtClean="0"/>
              <a:t>‹#›</a:t>
            </a:fld>
            <a:endParaRPr lang="sv-SE"/>
          </a:p>
        </p:txBody>
      </p:sp>
    </p:spTree>
    <p:extLst>
      <p:ext uri="{BB962C8B-B14F-4D97-AF65-F5344CB8AC3E}">
        <p14:creationId xmlns:p14="http://schemas.microsoft.com/office/powerpoint/2010/main" val="2659077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84134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9669" y="1772821"/>
            <a:ext cx="313266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176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9"/>
            <a:ext cx="10363200" cy="1872235"/>
          </a:xfrm>
        </p:spPr>
        <p:txBody>
          <a:bodyPr anchor="ctr" anchorCtr="0">
            <a:noAutofit/>
          </a:bodyPr>
          <a:lstStyle>
            <a:lvl1pPr algn="ctr">
              <a:defRPr sz="2475"/>
            </a:lvl1pPr>
          </a:lstStyle>
          <a:p>
            <a:r>
              <a:rPr lang="sv-SE"/>
              <a:t>Klicka här för att ändra 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706623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5" y="1772816"/>
            <a:ext cx="10753195"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02415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9405" y="2657188"/>
            <a:ext cx="10753195" cy="3316407"/>
          </a:xfrm>
        </p:spPr>
        <p:txBody>
          <a:bodyPr/>
          <a:lstStyle>
            <a:lvl1pPr marL="153591" indent="-153591">
              <a:buFont typeface="Arial" panose="020B0604020202020204" pitchFamily="34" charset="0"/>
              <a:buChar char="•"/>
              <a:defRPr sz="1350" b="0" i="0"/>
            </a:lvl1pPr>
            <a:lvl2pPr marL="299145" indent="-128588">
              <a:defRPr sz="1125" b="0"/>
            </a:lvl2pPr>
            <a:lvl3pPr marL="452735" indent="-128588">
              <a:defRPr sz="1013"/>
            </a:lvl3pPr>
            <a:lvl4pPr marL="606326" indent="-128588">
              <a:defRPr sz="1013"/>
            </a:lvl4pPr>
            <a:lvl5pPr marL="759917" indent="-128588">
              <a:defRPr sz="1013"/>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format</a:t>
            </a:r>
          </a:p>
        </p:txBody>
      </p:sp>
      <p:sp>
        <p:nvSpPr>
          <p:cNvPr id="13" name="Platshållare för text 12"/>
          <p:cNvSpPr>
            <a:spLocks noGrp="1"/>
          </p:cNvSpPr>
          <p:nvPr>
            <p:ph type="body" sz="quarter" idx="13" hasCustomPrompt="1"/>
          </p:nvPr>
        </p:nvSpPr>
        <p:spPr>
          <a:xfrm>
            <a:off x="719405" y="1700808"/>
            <a:ext cx="10753195" cy="633412"/>
          </a:xfrm>
        </p:spPr>
        <p:txBody>
          <a:bodyPr anchor="ctr" anchorCtr="0">
            <a:noAutofit/>
          </a:bodyPr>
          <a:lstStyle>
            <a:lvl1pPr marL="0" indent="0">
              <a:lnSpc>
                <a:spcPct val="105000"/>
              </a:lnSpc>
              <a:buNone/>
              <a:defRPr b="1"/>
            </a:lvl1pPr>
            <a:lvl2pPr marL="170558" indent="0">
              <a:buNone/>
              <a:defRPr b="1"/>
            </a:lvl2pPr>
            <a:lvl3pPr marL="324148" indent="0">
              <a:buNone/>
              <a:defRPr b="1"/>
            </a:lvl3pPr>
            <a:lvl4pPr marL="477739" indent="0">
              <a:buNone/>
              <a:defRPr b="1"/>
            </a:lvl4pPr>
            <a:lvl5pPr marL="631329" indent="0">
              <a:buNone/>
              <a:defRPr b="1"/>
            </a:lvl5pPr>
          </a:lstStyle>
          <a:p>
            <a:pPr lvl="0"/>
            <a:r>
              <a:rPr lang="sv-SE"/>
              <a:t>Skriv underrubrik här</a:t>
            </a:r>
          </a:p>
        </p:txBody>
      </p:sp>
    </p:spTree>
    <p:extLst>
      <p:ext uri="{BB962C8B-B14F-4D97-AF65-F5344CB8AC3E}">
        <p14:creationId xmlns:p14="http://schemas.microsoft.com/office/powerpoint/2010/main" val="3536088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719403"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3060"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873960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966478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957875" y="1440000"/>
            <a:ext cx="8318400" cy="4165200"/>
          </a:xfrm>
          <a:blipFill>
            <a:blip r:embed="rId2"/>
            <a:stretch>
              <a:fillRect/>
            </a:stretch>
          </a:blipFill>
        </p:spPr>
        <p:txBody>
          <a:bodyPr/>
          <a:lstStyle>
            <a:lvl1pPr marL="0" indent="0" algn="ctr">
              <a:buNone/>
              <a:defRPr sz="788"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format</a:t>
            </a:r>
          </a:p>
        </p:txBody>
      </p:sp>
    </p:spTree>
    <p:extLst>
      <p:ext uri="{BB962C8B-B14F-4D97-AF65-F5344CB8AC3E}">
        <p14:creationId xmlns:p14="http://schemas.microsoft.com/office/powerpoint/2010/main" val="1746799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452120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24824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sv-SE"/>
              <a:t>Klicka här för att ändra format</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9"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1"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2AD12E2-B146-4AD6-9AEF-80648EA68291}" type="slidenum">
              <a:rPr lang="sv-SE" smtClean="0"/>
              <a:t>‹#›</a:t>
            </a:fld>
            <a:endParaRPr lang="sv-SE"/>
          </a:p>
        </p:txBody>
      </p:sp>
    </p:spTree>
    <p:extLst>
      <p:ext uri="{BB962C8B-B14F-4D97-AF65-F5344CB8AC3E}">
        <p14:creationId xmlns:p14="http://schemas.microsoft.com/office/powerpoint/2010/main" val="2624831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537633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a:xfrm>
            <a:off x="838200" y="365127"/>
            <a:ext cx="5376333" cy="1325563"/>
          </a:xfrm>
        </p:spPr>
        <p:txBody>
          <a:bodyPr/>
          <a:lstStyle/>
          <a:p>
            <a:r>
              <a:rPr lang="sv-SE"/>
              <a:t>Klicka här för att ändra format</a:t>
            </a:r>
          </a:p>
        </p:txBody>
      </p:sp>
      <p:sp>
        <p:nvSpPr>
          <p:cNvPr id="4" name="Platshållare för innehåll 2"/>
          <p:cNvSpPr>
            <a:spLocks noGrp="1"/>
          </p:cNvSpPr>
          <p:nvPr>
            <p:ph idx="10"/>
          </p:nvPr>
        </p:nvSpPr>
        <p:spPr>
          <a:xfrm>
            <a:off x="6714068" y="0"/>
            <a:ext cx="5477933"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51330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04867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5"/>
            <a:ext cx="103632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894325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vsnittsrubrik_blå">
    <p:bg>
      <p:bgPr>
        <a:solidFill>
          <a:srgbClr val="C1E5FA"/>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2875" y="3838577"/>
            <a:ext cx="8331200" cy="785813"/>
          </a:xfrm>
        </p:spPr>
        <p:txBody>
          <a:bodyPr anchor="b"/>
          <a:lstStyle>
            <a:lvl1pPr>
              <a:defRPr sz="3600">
                <a:solidFill>
                  <a:srgbClr val="18185C"/>
                </a:solidFill>
              </a:defRPr>
            </a:lvl1pPr>
          </a:lstStyle>
          <a:p>
            <a:r>
              <a:rPr lang="sv-SE"/>
              <a:t>Avsnittsrubrik</a:t>
            </a:r>
          </a:p>
        </p:txBody>
      </p:sp>
    </p:spTree>
    <p:extLst>
      <p:ext uri="{BB962C8B-B14F-4D97-AF65-F5344CB8AC3E}">
        <p14:creationId xmlns:p14="http://schemas.microsoft.com/office/powerpoint/2010/main" val="3331524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unktlista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70" y="1796433"/>
            <a:ext cx="9265468" cy="491783"/>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68041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 spalter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70" y="1792588"/>
            <a:ext cx="4784001" cy="495629"/>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70" y="2357910"/>
            <a:ext cx="4784001" cy="359204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4" y="2342302"/>
            <a:ext cx="4784001" cy="3607649"/>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0387739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bild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70" y="1792290"/>
            <a:ext cx="4784001" cy="495927"/>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70" y="2357910"/>
            <a:ext cx="4784001" cy="272685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bild 12">
            <a:extLst>
              <a:ext uri="{FF2B5EF4-FFF2-40B4-BE49-F238E27FC236}">
                <a16:creationId xmlns:a16="http://schemas.microsoft.com/office/drawing/2014/main" id="{6183ED1A-D972-4EBB-B9E3-03D58F5621C8}"/>
              </a:ext>
            </a:extLst>
          </p:cNvPr>
          <p:cNvSpPr>
            <a:spLocks noGrp="1"/>
          </p:cNvSpPr>
          <p:nvPr>
            <p:ph type="pic" sz="quarter" idx="14" hasCustomPrompt="1"/>
          </p:nvPr>
        </p:nvSpPr>
        <p:spPr>
          <a:xfrm>
            <a:off x="6446840" y="1792289"/>
            <a:ext cx="5087937" cy="3281418"/>
          </a:xfrm>
          <a:solidFill>
            <a:schemeClr val="bg1">
              <a:lumMod val="95000"/>
            </a:schemeClr>
          </a:solidFill>
        </p:spPr>
        <p:txBody>
          <a:bodyPr/>
          <a:lstStyle>
            <a:lvl1pPr marL="0" marR="0" indent="0" algn="ctr" defTabSz="685800" rtl="0" eaLnBrk="1" fontAlgn="auto" latinLnBrk="0" hangingPunct="1">
              <a:lnSpc>
                <a:spcPct val="100000"/>
              </a:lnSpc>
              <a:spcBef>
                <a:spcPts val="900"/>
              </a:spcBef>
              <a:spcAft>
                <a:spcPts val="0"/>
              </a:spcAft>
              <a:buClrTx/>
              <a:buSzTx/>
              <a:buFontTx/>
              <a:buNone/>
              <a:tabLst/>
              <a:defRPr sz="900">
                <a:solidFill>
                  <a:schemeClr val="bg1">
                    <a:lumMod val="65000"/>
                  </a:schemeClr>
                </a:solidFill>
              </a:defRPr>
            </a:lvl1pPr>
          </a:lstStyle>
          <a:p>
            <a:pPr marL="0" marR="0" lvl="0" indent="0" algn="ctr" defTabSz="685800" rtl="0" eaLnBrk="1" fontAlgn="auto" latinLnBrk="0" hangingPunct="1">
              <a:lnSpc>
                <a:spcPct val="100000"/>
              </a:lnSpc>
              <a:spcBef>
                <a:spcPts val="9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7557612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bild_blå_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446840" y="1792288"/>
            <a:ext cx="5087937" cy="3289512"/>
          </a:xfrm>
        </p:spPr>
        <p:txBody>
          <a:bodyPr/>
          <a:lstStyle/>
          <a:p>
            <a:endParaRPr lang="en-US"/>
          </a:p>
        </p:txBody>
      </p:sp>
      <p:sp>
        <p:nvSpPr>
          <p:cNvPr id="2" name="Rubrik 1"/>
          <p:cNvSpPr>
            <a:spLocks noGrp="1"/>
          </p:cNvSpPr>
          <p:nvPr>
            <p:ph type="title" hasCustomPrompt="1"/>
          </p:nvPr>
        </p:nvSpPr>
        <p:spPr>
          <a:xfrm>
            <a:off x="1408570" y="1792290"/>
            <a:ext cx="4784001" cy="495927"/>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70" y="2357910"/>
            <a:ext cx="4784001" cy="272685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985858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atin typeface="Santral" pitchFamily="50" charset="0"/>
              </a:defRPr>
            </a:lvl1pPr>
          </a:lstStyle>
          <a:p>
            <a:endParaRPr lang="sv-SE"/>
          </a:p>
        </p:txBody>
      </p:sp>
      <p:sp>
        <p:nvSpPr>
          <p:cNvPr id="5" name="Platshållare för sidfot 4"/>
          <p:cNvSpPr>
            <a:spLocks noGrp="1"/>
          </p:cNvSpPr>
          <p:nvPr>
            <p:ph type="ftr" sz="quarter" idx="11"/>
          </p:nvPr>
        </p:nvSpPr>
        <p:spPr/>
        <p:txBody>
          <a:bodyPr/>
          <a:lstStyle>
            <a:lvl1pPr>
              <a:defRPr>
                <a:latin typeface="Santral" pitchFamily="50"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Santral" pitchFamily="50"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2087784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latin typeface="Santral" pitchFamily="50" charset="0"/>
            </a:endParaRPr>
          </a:p>
        </p:txBody>
      </p:sp>
      <p:sp>
        <p:nvSpPr>
          <p:cNvPr id="2" name="Rubrik 1"/>
          <p:cNvSpPr>
            <a:spLocks noGrp="1"/>
          </p:cNvSpPr>
          <p:nvPr>
            <p:ph type="ctrTitle" hasCustomPrompt="1"/>
          </p:nvPr>
        </p:nvSpPr>
        <p:spPr>
          <a:xfrm>
            <a:off x="1406305" y="2040897"/>
            <a:ext cx="9144000" cy="1572521"/>
          </a:xfrm>
        </p:spPr>
        <p:txBody>
          <a:bodyPr anchor="ctr" anchorCtr="0"/>
          <a:lstStyle>
            <a:lvl1pPr algn="l">
              <a:defRPr sz="3600">
                <a:solidFill>
                  <a:srgbClr val="E55599"/>
                </a:solidFill>
              </a:defRPr>
            </a:lvl1pPr>
          </a:lstStyle>
          <a:p>
            <a:r>
              <a:rPr lang="sv-SE"/>
              <a:t>Presentationsrubrik</a:t>
            </a:r>
            <a:br>
              <a:rPr lang="sv-SE"/>
            </a:br>
            <a:r>
              <a:rPr lang="sv-SE"/>
              <a:t>på två rader</a:t>
            </a:r>
          </a:p>
        </p:txBody>
      </p:sp>
      <p:sp>
        <p:nvSpPr>
          <p:cNvPr id="4" name="Platshållare för datum 3"/>
          <p:cNvSpPr>
            <a:spLocks noGrp="1"/>
          </p:cNvSpPr>
          <p:nvPr>
            <p:ph type="dt" sz="half" idx="10"/>
          </p:nvPr>
        </p:nvSpPr>
        <p:spPr>
          <a:xfrm>
            <a:off x="1415831" y="5908677"/>
            <a:ext cx="2743200" cy="365125"/>
          </a:xfrm>
          <a:prstGeom prst="rect">
            <a:avLst/>
          </a:prstGeom>
        </p:spPr>
        <p:txBody>
          <a:bodyPr/>
          <a:lstStyle>
            <a:lvl1pPr>
              <a:defRPr sz="1500">
                <a:solidFill>
                  <a:schemeClr val="bg1"/>
                </a:solidFill>
                <a:latin typeface="Santral" pitchFamily="50" charset="0"/>
              </a:defRPr>
            </a:lvl1pPr>
          </a:lstStyle>
          <a:p>
            <a:endParaRPr lang="sv-SE" dirty="0"/>
          </a:p>
        </p:txBody>
      </p:sp>
      <p:pic>
        <p:nvPicPr>
          <p:cNvPr id="6" name="Picture 5"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Tree>
    <p:extLst>
      <p:ext uri="{BB962C8B-B14F-4D97-AF65-F5344CB8AC3E}">
        <p14:creationId xmlns:p14="http://schemas.microsoft.com/office/powerpoint/2010/main" val="6708900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22AD12E2-B146-4AD6-9AEF-80648EA68291}" type="slidenum">
              <a:rPr lang="sv-SE" smtClean="0"/>
              <a:t>‹#›</a:t>
            </a:fld>
            <a:endParaRPr lang="sv-SE"/>
          </a:p>
        </p:txBody>
      </p:sp>
    </p:spTree>
    <p:extLst>
      <p:ext uri="{BB962C8B-B14F-4D97-AF65-F5344CB8AC3E}">
        <p14:creationId xmlns:p14="http://schemas.microsoft.com/office/powerpoint/2010/main" val="15387458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9"/>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9" y="2505075"/>
            <a:ext cx="5157787" cy="3684588"/>
          </a:xfrm>
        </p:spPr>
        <p:txBody>
          <a:bodyPr>
            <a:normAutofit/>
          </a:bodyPr>
          <a:lstStyle>
            <a:lvl1pPr>
              <a:defRPr sz="1575"/>
            </a:lvl1pPr>
            <a:lvl2pPr>
              <a:defRPr sz="1350"/>
            </a:lvl2pPr>
            <a:lvl3pPr>
              <a:defRPr sz="1125"/>
            </a:lvl3pPr>
            <a:lvl4pPr>
              <a:defRPr sz="1013"/>
            </a:lvl4pPr>
            <a:lvl5pPr>
              <a:defRPr sz="1013"/>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2" y="1681163"/>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2" y="2505075"/>
            <a:ext cx="5183188" cy="3684588"/>
          </a:xfrm>
        </p:spPr>
        <p:txBody>
          <a:bodyPr>
            <a:normAutofit/>
          </a:bodyPr>
          <a:lstStyle>
            <a:lvl1pPr>
              <a:defRPr sz="1575"/>
            </a:lvl1pPr>
            <a:lvl2pPr>
              <a:defRPr sz="1350"/>
            </a:lvl2pPr>
            <a:lvl3pPr>
              <a:defRPr sz="1125"/>
            </a:lvl3pPr>
            <a:lvl4pPr>
              <a:defRPr sz="1013"/>
            </a:lvl4pPr>
            <a:lvl5pPr>
              <a:defRPr sz="1013"/>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32781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lvl1pPr>
              <a:defRPr>
                <a:latin typeface="Santral" pitchFamily="50" charset="0"/>
              </a:defRPr>
            </a:lvl1pPr>
          </a:lstStyle>
          <a:p>
            <a:endParaRPr lang="sv-SE"/>
          </a:p>
        </p:txBody>
      </p:sp>
      <p:sp>
        <p:nvSpPr>
          <p:cNvPr id="5" name="Footer Placeholder 4"/>
          <p:cNvSpPr>
            <a:spLocks noGrp="1"/>
          </p:cNvSpPr>
          <p:nvPr>
            <p:ph type="ftr" sz="quarter" idx="11"/>
          </p:nvPr>
        </p:nvSpPr>
        <p:spPr/>
        <p:txBody>
          <a:bodyPr/>
          <a:lstStyle>
            <a:lvl1pPr>
              <a:defRPr>
                <a:latin typeface="Santral" pitchFamily="50" charset="0"/>
              </a:defRPr>
            </a:lvl1pPr>
          </a:lstStyle>
          <a:p>
            <a:endParaRPr lang="sv-SE"/>
          </a:p>
        </p:txBody>
      </p:sp>
      <p:sp>
        <p:nvSpPr>
          <p:cNvPr id="6" name="Slide Number Placeholder 5"/>
          <p:cNvSpPr>
            <a:spLocks noGrp="1"/>
          </p:cNvSpPr>
          <p:nvPr>
            <p:ph type="sldNum" sz="quarter" idx="12"/>
          </p:nvPr>
        </p:nvSpPr>
        <p:spPr/>
        <p:txBody>
          <a:bodyPr/>
          <a:lstStyle>
            <a:lvl1pPr>
              <a:defRPr>
                <a:latin typeface="Santral" pitchFamily="50" charset="0"/>
              </a:defRPr>
            </a:lvl1pPr>
          </a:lstStyle>
          <a:p>
            <a:fld id="{096EF9EC-098F-4CEF-97A4-A233AFC6125F}" type="slidenum">
              <a:rPr lang="sv-SE" smtClean="0"/>
              <a:pPr/>
              <a:t>‹#›</a:t>
            </a:fld>
            <a:endParaRPr lang="sv-SE"/>
          </a:p>
        </p:txBody>
      </p:sp>
      <p:sp>
        <p:nvSpPr>
          <p:cNvPr id="8" name="Platshållare för innehåll 7"/>
          <p:cNvSpPr>
            <a:spLocks noGrp="1"/>
          </p:cNvSpPr>
          <p:nvPr>
            <p:ph sz="quarter" idx="13"/>
          </p:nvPr>
        </p:nvSpPr>
        <p:spPr>
          <a:xfrm>
            <a:off x="719405" y="1772816"/>
            <a:ext cx="10753195"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93892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9669" y="1772821"/>
            <a:ext cx="313266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252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9"/>
            <a:ext cx="10363200" cy="1872235"/>
          </a:xfrm>
        </p:spPr>
        <p:txBody>
          <a:bodyPr anchor="ctr" anchorCtr="0">
            <a:noAutofit/>
          </a:bodyPr>
          <a:lstStyle>
            <a:lvl1pPr algn="ctr">
              <a:defRPr sz="2475"/>
            </a:lvl1pPr>
          </a:lstStyle>
          <a:p>
            <a:r>
              <a:rPr lang="sv-SE"/>
              <a:t>Klicka här för att ändra 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38896410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5" y="1772816"/>
            <a:ext cx="10753195"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80504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9405" y="2657188"/>
            <a:ext cx="10753195" cy="3316407"/>
          </a:xfrm>
        </p:spPr>
        <p:txBody>
          <a:bodyPr/>
          <a:lstStyle>
            <a:lvl1pPr marL="153591" indent="-153591">
              <a:buFont typeface="Arial" panose="020B0604020202020204" pitchFamily="34" charset="0"/>
              <a:buChar char="•"/>
              <a:defRPr sz="1350" b="0" i="0"/>
            </a:lvl1pPr>
            <a:lvl2pPr marL="299145" indent="-128588">
              <a:defRPr sz="1125" b="0"/>
            </a:lvl2pPr>
            <a:lvl3pPr marL="452735" indent="-128588">
              <a:defRPr sz="1013"/>
            </a:lvl3pPr>
            <a:lvl4pPr marL="606326" indent="-128588">
              <a:defRPr sz="1013"/>
            </a:lvl4pPr>
            <a:lvl5pPr marL="759917" indent="-128588">
              <a:defRPr sz="1013"/>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format</a:t>
            </a:r>
          </a:p>
        </p:txBody>
      </p:sp>
      <p:sp>
        <p:nvSpPr>
          <p:cNvPr id="13" name="Platshållare för text 12"/>
          <p:cNvSpPr>
            <a:spLocks noGrp="1"/>
          </p:cNvSpPr>
          <p:nvPr>
            <p:ph type="body" sz="quarter" idx="13" hasCustomPrompt="1"/>
          </p:nvPr>
        </p:nvSpPr>
        <p:spPr>
          <a:xfrm>
            <a:off x="719405" y="1700808"/>
            <a:ext cx="10753195" cy="633412"/>
          </a:xfrm>
        </p:spPr>
        <p:txBody>
          <a:bodyPr anchor="ctr" anchorCtr="0">
            <a:noAutofit/>
          </a:bodyPr>
          <a:lstStyle>
            <a:lvl1pPr marL="0" indent="0">
              <a:lnSpc>
                <a:spcPct val="105000"/>
              </a:lnSpc>
              <a:buNone/>
              <a:defRPr b="1"/>
            </a:lvl1pPr>
            <a:lvl2pPr marL="170558" indent="0">
              <a:buNone/>
              <a:defRPr b="1"/>
            </a:lvl2pPr>
            <a:lvl3pPr marL="324148" indent="0">
              <a:buNone/>
              <a:defRPr b="1"/>
            </a:lvl3pPr>
            <a:lvl4pPr marL="477739" indent="0">
              <a:buNone/>
              <a:defRPr b="1"/>
            </a:lvl4pPr>
            <a:lvl5pPr marL="631329" indent="0">
              <a:buNone/>
              <a:defRPr b="1"/>
            </a:lvl5pPr>
          </a:lstStyle>
          <a:p>
            <a:pPr lvl="0"/>
            <a:r>
              <a:rPr lang="sv-SE"/>
              <a:t>Skriv underrubrik här</a:t>
            </a:r>
          </a:p>
        </p:txBody>
      </p:sp>
    </p:spTree>
    <p:extLst>
      <p:ext uri="{BB962C8B-B14F-4D97-AF65-F5344CB8AC3E}">
        <p14:creationId xmlns:p14="http://schemas.microsoft.com/office/powerpoint/2010/main" val="2937386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719403"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3060"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652525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546846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957875" y="1440000"/>
            <a:ext cx="8318400" cy="4165200"/>
          </a:xfrm>
          <a:blipFill>
            <a:blip r:embed="rId2"/>
            <a:stretch>
              <a:fillRect/>
            </a:stretch>
          </a:blipFill>
        </p:spPr>
        <p:txBody>
          <a:bodyPr/>
          <a:lstStyle>
            <a:lvl1pPr marL="0" indent="0" algn="ctr">
              <a:buNone/>
              <a:defRPr sz="788"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format</a:t>
            </a:r>
          </a:p>
        </p:txBody>
      </p:sp>
    </p:spTree>
    <p:extLst>
      <p:ext uri="{BB962C8B-B14F-4D97-AF65-F5344CB8AC3E}">
        <p14:creationId xmlns:p14="http://schemas.microsoft.com/office/powerpoint/2010/main" val="589120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23019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9669" y="1772821"/>
            <a:ext cx="313266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7576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189395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537633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a:xfrm>
            <a:off x="838200" y="365127"/>
            <a:ext cx="5376333" cy="1325563"/>
          </a:xfrm>
        </p:spPr>
        <p:txBody>
          <a:bodyPr/>
          <a:lstStyle/>
          <a:p>
            <a:r>
              <a:rPr lang="sv-SE"/>
              <a:t>Klicka här för att ändra format</a:t>
            </a:r>
          </a:p>
        </p:txBody>
      </p:sp>
      <p:sp>
        <p:nvSpPr>
          <p:cNvPr id="4" name="Platshållare för innehåll 2"/>
          <p:cNvSpPr>
            <a:spLocks noGrp="1"/>
          </p:cNvSpPr>
          <p:nvPr>
            <p:ph idx="10"/>
          </p:nvPr>
        </p:nvSpPr>
        <p:spPr>
          <a:xfrm>
            <a:off x="6714068" y="0"/>
            <a:ext cx="5477933"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835874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701414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5"/>
            <a:ext cx="103632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973665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9669" y="1772821"/>
            <a:ext cx="313266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5343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9"/>
            <a:ext cx="10363200" cy="1872235"/>
          </a:xfrm>
        </p:spPr>
        <p:txBody>
          <a:bodyPr anchor="ctr" anchorCtr="0">
            <a:noAutofit/>
          </a:bodyPr>
          <a:lstStyle>
            <a:lvl1pPr algn="ctr">
              <a:defRPr sz="2475"/>
            </a:lvl1pPr>
          </a:lstStyle>
          <a:p>
            <a:r>
              <a:rPr lang="sv-SE"/>
              <a:t>Klicka här för att ändra 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488692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5" y="1772816"/>
            <a:ext cx="10753195"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177612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9405" y="2657188"/>
            <a:ext cx="10753195" cy="3316407"/>
          </a:xfrm>
        </p:spPr>
        <p:txBody>
          <a:bodyPr/>
          <a:lstStyle>
            <a:lvl1pPr marL="153591" indent="-153591">
              <a:buFont typeface="Arial" panose="020B0604020202020204" pitchFamily="34" charset="0"/>
              <a:buChar char="•"/>
              <a:defRPr sz="1350" b="0" i="0"/>
            </a:lvl1pPr>
            <a:lvl2pPr marL="299145" indent="-128588">
              <a:defRPr sz="1125" b="0"/>
            </a:lvl2pPr>
            <a:lvl3pPr marL="452735" indent="-128588">
              <a:defRPr sz="1013"/>
            </a:lvl3pPr>
            <a:lvl4pPr marL="606326" indent="-128588">
              <a:defRPr sz="1013"/>
            </a:lvl4pPr>
            <a:lvl5pPr marL="759917" indent="-128588">
              <a:defRPr sz="1013"/>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format</a:t>
            </a:r>
          </a:p>
        </p:txBody>
      </p:sp>
      <p:sp>
        <p:nvSpPr>
          <p:cNvPr id="13" name="Platshållare för text 12"/>
          <p:cNvSpPr>
            <a:spLocks noGrp="1"/>
          </p:cNvSpPr>
          <p:nvPr>
            <p:ph type="body" sz="quarter" idx="13" hasCustomPrompt="1"/>
          </p:nvPr>
        </p:nvSpPr>
        <p:spPr>
          <a:xfrm>
            <a:off x="719405" y="1700808"/>
            <a:ext cx="10753195" cy="633412"/>
          </a:xfrm>
        </p:spPr>
        <p:txBody>
          <a:bodyPr anchor="ctr" anchorCtr="0">
            <a:noAutofit/>
          </a:bodyPr>
          <a:lstStyle>
            <a:lvl1pPr marL="0" indent="0">
              <a:lnSpc>
                <a:spcPct val="105000"/>
              </a:lnSpc>
              <a:buNone/>
              <a:defRPr b="1"/>
            </a:lvl1pPr>
            <a:lvl2pPr marL="170558" indent="0">
              <a:buNone/>
              <a:defRPr b="1"/>
            </a:lvl2pPr>
            <a:lvl3pPr marL="324148" indent="0">
              <a:buNone/>
              <a:defRPr b="1"/>
            </a:lvl3pPr>
            <a:lvl4pPr marL="477739" indent="0">
              <a:buNone/>
              <a:defRPr b="1"/>
            </a:lvl4pPr>
            <a:lvl5pPr marL="631329" indent="0">
              <a:buNone/>
              <a:defRPr b="1"/>
            </a:lvl5pPr>
          </a:lstStyle>
          <a:p>
            <a:pPr lvl="0"/>
            <a:r>
              <a:rPr lang="sv-SE"/>
              <a:t>Skriv underrubrik här</a:t>
            </a:r>
          </a:p>
        </p:txBody>
      </p:sp>
    </p:spTree>
    <p:extLst>
      <p:ext uri="{BB962C8B-B14F-4D97-AF65-F5344CB8AC3E}">
        <p14:creationId xmlns:p14="http://schemas.microsoft.com/office/powerpoint/2010/main" val="33031298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719403"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3060"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8560547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31732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9"/>
            <a:ext cx="10363200" cy="1872235"/>
          </a:xfrm>
        </p:spPr>
        <p:txBody>
          <a:bodyPr anchor="ctr" anchorCtr="0">
            <a:noAutofit/>
          </a:bodyPr>
          <a:lstStyle>
            <a:lvl1pPr algn="ctr">
              <a:defRPr sz="2475"/>
            </a:lvl1pPr>
          </a:lstStyle>
          <a:p>
            <a:r>
              <a:rPr lang="sv-SE"/>
              <a:t>Klicka här för att ändra 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048935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957875" y="1440000"/>
            <a:ext cx="8318400" cy="4165200"/>
          </a:xfrm>
          <a:blipFill>
            <a:blip r:embed="rId2"/>
            <a:stretch>
              <a:fillRect/>
            </a:stretch>
          </a:blipFill>
        </p:spPr>
        <p:txBody>
          <a:bodyPr/>
          <a:lstStyle>
            <a:lvl1pPr marL="0" indent="0" algn="ctr">
              <a:buNone/>
              <a:defRPr sz="788"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format</a:t>
            </a:r>
          </a:p>
        </p:txBody>
      </p:sp>
    </p:spTree>
    <p:extLst>
      <p:ext uri="{BB962C8B-B14F-4D97-AF65-F5344CB8AC3E}">
        <p14:creationId xmlns:p14="http://schemas.microsoft.com/office/powerpoint/2010/main" val="1143350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485170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9688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7"/>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9" y="2505075"/>
            <a:ext cx="5157787" cy="3684588"/>
          </a:xfrm>
        </p:spPr>
        <p:txBody>
          <a:bodyPr>
            <a:normAutofit/>
          </a:bodyPr>
          <a:lstStyle>
            <a:lvl1pPr>
              <a:defRPr sz="2100"/>
            </a:lvl1pPr>
            <a:lvl2pPr>
              <a:defRPr sz="1800"/>
            </a:lvl2pPr>
            <a:lvl3pPr>
              <a:defRPr sz="1500"/>
            </a:lvl3pPr>
            <a:lvl4pPr>
              <a:defRPr sz="1350"/>
            </a:lvl4pPr>
            <a:lvl5pPr>
              <a:defRPr sz="13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1" y="2505075"/>
            <a:ext cx="5183188" cy="3684588"/>
          </a:xfrm>
        </p:spPr>
        <p:txBody>
          <a:bodyPr>
            <a:normAutofit/>
          </a:bodyPr>
          <a:lstStyle>
            <a:lvl1pPr>
              <a:defRPr sz="2100"/>
            </a:lvl1pPr>
            <a:lvl2pPr>
              <a:defRPr sz="1800"/>
            </a:lvl2pPr>
            <a:lvl3pPr>
              <a:defRPr sz="1500"/>
            </a:lvl3pPr>
            <a:lvl4pPr>
              <a:defRPr sz="1350"/>
            </a:lvl4pPr>
            <a:lvl5pPr>
              <a:defRPr sz="13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61105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40"/>
            <a:ext cx="105156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707608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454284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537633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a:xfrm>
            <a:off x="838200" y="365127"/>
            <a:ext cx="5376333" cy="1325563"/>
          </a:xfrm>
        </p:spPr>
        <p:txBody>
          <a:bodyPr/>
          <a:lstStyle/>
          <a:p>
            <a:r>
              <a:rPr lang="sv-SE"/>
              <a:t>Klicka här för att ändra format</a:t>
            </a:r>
          </a:p>
        </p:txBody>
      </p:sp>
      <p:sp>
        <p:nvSpPr>
          <p:cNvPr id="4" name="Platshållare för innehåll 2"/>
          <p:cNvSpPr>
            <a:spLocks noGrp="1"/>
          </p:cNvSpPr>
          <p:nvPr>
            <p:ph idx="10"/>
          </p:nvPr>
        </p:nvSpPr>
        <p:spPr>
          <a:xfrm>
            <a:off x="6714068" y="0"/>
            <a:ext cx="5477933"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86347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47832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5"/>
            <a:ext cx="103632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5647873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ctrTitle" hasCustomPrompt="1"/>
          </p:nvPr>
        </p:nvSpPr>
        <p:spPr>
          <a:xfrm>
            <a:off x="1406305" y="2040897"/>
            <a:ext cx="9144000" cy="1572521"/>
          </a:xfrm>
        </p:spPr>
        <p:txBody>
          <a:bodyPr anchor="ctr" anchorCtr="0"/>
          <a:lstStyle>
            <a:lvl1pPr algn="l">
              <a:defRPr sz="36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
        <p:nvSpPr>
          <p:cNvPr id="12" name="Platshållare för text 8">
            <a:extLst>
              <a:ext uri="{FF2B5EF4-FFF2-40B4-BE49-F238E27FC236}">
                <a16:creationId xmlns:a16="http://schemas.microsoft.com/office/drawing/2014/main" id="{8BEEE139-3B3F-45E5-AC3E-CF5AE574D591}"/>
              </a:ext>
            </a:extLst>
          </p:cNvPr>
          <p:cNvSpPr>
            <a:spLocks noGrp="1"/>
          </p:cNvSpPr>
          <p:nvPr>
            <p:ph type="body" sz="quarter" idx="12" hasCustomPrompt="1"/>
          </p:nvPr>
        </p:nvSpPr>
        <p:spPr>
          <a:xfrm>
            <a:off x="1425354" y="5913006"/>
            <a:ext cx="4375371" cy="552450"/>
          </a:xfrm>
        </p:spPr>
        <p:txBody>
          <a:bodyPr wrap="none"/>
          <a:lstStyle>
            <a:lvl1pPr marL="0" indent="0">
              <a:buFontTx/>
              <a:buNone/>
              <a:defRPr sz="1200">
                <a:solidFill>
                  <a:schemeClr val="bg1"/>
                </a:solidFill>
              </a:defRPr>
            </a:lvl1pPr>
            <a:lvl2pPr marL="319088" indent="0">
              <a:buNone/>
              <a:defRPr/>
            </a:lvl2pPr>
          </a:lstStyle>
          <a:p>
            <a:pPr lvl="0"/>
            <a:r>
              <a:rPr lang="sv-SE"/>
              <a:t>Skriv datum</a:t>
            </a:r>
          </a:p>
        </p:txBody>
      </p:sp>
    </p:spTree>
    <p:extLst>
      <p:ext uri="{BB962C8B-B14F-4D97-AF65-F5344CB8AC3E}">
        <p14:creationId xmlns:p14="http://schemas.microsoft.com/office/powerpoint/2010/main" val="403975798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5" y="1772816"/>
            <a:ext cx="10753195"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25288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ÖRSTA sida_färg + boxar">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ctrTitle" hasCustomPrompt="1"/>
          </p:nvPr>
        </p:nvSpPr>
        <p:spPr>
          <a:xfrm>
            <a:off x="1406305" y="2040897"/>
            <a:ext cx="9144000" cy="1572521"/>
          </a:xfrm>
        </p:spPr>
        <p:txBody>
          <a:bodyPr anchor="ctr" anchorCtr="0"/>
          <a:lstStyle>
            <a:lvl1pPr algn="l">
              <a:defRPr sz="36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
        <p:nvSpPr>
          <p:cNvPr id="8" name="Rektangel 7">
            <a:extLst>
              <a:ext uri="{FF2B5EF4-FFF2-40B4-BE49-F238E27FC236}">
                <a16:creationId xmlns:a16="http://schemas.microsoft.com/office/drawing/2014/main" id="{AE0CC2FB-27A4-48A8-9CC1-9857E6AD1537}"/>
              </a:ext>
            </a:extLst>
          </p:cNvPr>
          <p:cNvSpPr/>
          <p:nvPr userDrawn="1"/>
        </p:nvSpPr>
        <p:spPr>
          <a:xfrm>
            <a:off x="1254868" y="5651772"/>
            <a:ext cx="27432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9" name="Rektangel 8">
            <a:extLst>
              <a:ext uri="{FF2B5EF4-FFF2-40B4-BE49-F238E27FC236}">
                <a16:creationId xmlns:a16="http://schemas.microsoft.com/office/drawing/2014/main" id="{F9D15A21-0D9F-4C11-BBF4-310E505C3EAC}"/>
              </a:ext>
            </a:extLst>
          </p:cNvPr>
          <p:cNvSpPr/>
          <p:nvPr userDrawn="1"/>
        </p:nvSpPr>
        <p:spPr>
          <a:xfrm>
            <a:off x="9630383" y="2"/>
            <a:ext cx="1632875"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1350"/>
          </a:p>
        </p:txBody>
      </p:sp>
      <p:sp>
        <p:nvSpPr>
          <p:cNvPr id="10" name="Platshållare för text 8">
            <a:extLst>
              <a:ext uri="{FF2B5EF4-FFF2-40B4-BE49-F238E27FC236}">
                <a16:creationId xmlns:a16="http://schemas.microsoft.com/office/drawing/2014/main" id="{940486F3-FA55-4A33-8C2A-D62A2AE90CEB}"/>
              </a:ext>
            </a:extLst>
          </p:cNvPr>
          <p:cNvSpPr>
            <a:spLocks noGrp="1"/>
          </p:cNvSpPr>
          <p:nvPr>
            <p:ph type="body" sz="quarter" idx="12" hasCustomPrompt="1"/>
          </p:nvPr>
        </p:nvSpPr>
        <p:spPr>
          <a:xfrm>
            <a:off x="4382573" y="5913006"/>
            <a:ext cx="4375371" cy="552450"/>
          </a:xfrm>
        </p:spPr>
        <p:txBody>
          <a:bodyPr wrap="none"/>
          <a:lstStyle>
            <a:lvl1pPr marL="0" indent="0">
              <a:buFontTx/>
              <a:buNone/>
              <a:defRPr sz="1200">
                <a:solidFill>
                  <a:schemeClr val="bg1"/>
                </a:solidFill>
              </a:defRPr>
            </a:lvl1pPr>
            <a:lvl2pPr marL="319088" indent="0">
              <a:buNone/>
              <a:defRPr/>
            </a:lvl2pPr>
          </a:lstStyle>
          <a:p>
            <a:pPr lvl="0"/>
            <a:r>
              <a:rPr lang="sv-SE"/>
              <a:t>Skriv datum</a:t>
            </a:r>
          </a:p>
        </p:txBody>
      </p:sp>
    </p:spTree>
    <p:extLst>
      <p:ext uri="{BB962C8B-B14F-4D97-AF65-F5344CB8AC3E}">
        <p14:creationId xmlns:p14="http://schemas.microsoft.com/office/powerpoint/2010/main" val="7505856"/>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TA sida_färg">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ctrTitle" hasCustomPrompt="1"/>
          </p:nvPr>
        </p:nvSpPr>
        <p:spPr>
          <a:xfrm>
            <a:off x="1425356" y="1047752"/>
            <a:ext cx="7731345" cy="974991"/>
          </a:xfrm>
        </p:spPr>
        <p:txBody>
          <a:bodyPr anchor="b"/>
          <a:lstStyle>
            <a:lvl1pPr algn="l">
              <a:defRPr sz="3600">
                <a:solidFill>
                  <a:srgbClr val="E279A4"/>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1425354" y="5913006"/>
            <a:ext cx="4375371" cy="552450"/>
          </a:xfrm>
        </p:spPr>
        <p:txBody>
          <a:bodyPr wrap="none"/>
          <a:lstStyle>
            <a:lvl1pPr marL="0" indent="0">
              <a:buFontTx/>
              <a:buNone/>
              <a:defRPr sz="1200">
                <a:solidFill>
                  <a:schemeClr val="bg1"/>
                </a:solidFill>
              </a:defRPr>
            </a:lvl1pPr>
            <a:lvl2pPr marL="319088"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Tree>
    <p:extLst>
      <p:ext uri="{BB962C8B-B14F-4D97-AF65-F5344CB8AC3E}">
        <p14:creationId xmlns:p14="http://schemas.microsoft.com/office/powerpoint/2010/main" val="3293206993"/>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TA sida_färg + Boxa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ctrTitle" hasCustomPrompt="1"/>
          </p:nvPr>
        </p:nvSpPr>
        <p:spPr>
          <a:xfrm>
            <a:off x="1425356" y="1047752"/>
            <a:ext cx="7731345" cy="974991"/>
          </a:xfrm>
        </p:spPr>
        <p:txBody>
          <a:bodyPr anchor="b"/>
          <a:lstStyle>
            <a:lvl1pPr algn="l">
              <a:defRPr sz="3600">
                <a:solidFill>
                  <a:srgbClr val="E279A4"/>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4343661" y="5913006"/>
            <a:ext cx="4375371" cy="552450"/>
          </a:xfrm>
        </p:spPr>
        <p:txBody>
          <a:bodyPr wrap="none"/>
          <a:lstStyle>
            <a:lvl1pPr marL="0" indent="0">
              <a:buFontTx/>
              <a:buNone/>
              <a:defRPr sz="1200">
                <a:solidFill>
                  <a:schemeClr val="bg1"/>
                </a:solidFill>
              </a:defRPr>
            </a:lvl1pPr>
            <a:lvl2pPr marL="319088"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
        <p:nvSpPr>
          <p:cNvPr id="6" name="Rektangel 5">
            <a:extLst>
              <a:ext uri="{FF2B5EF4-FFF2-40B4-BE49-F238E27FC236}">
                <a16:creationId xmlns:a16="http://schemas.microsoft.com/office/drawing/2014/main" id="{A08CD4DC-B937-4F48-BFB0-2CAAA8B95885}"/>
              </a:ext>
            </a:extLst>
          </p:cNvPr>
          <p:cNvSpPr/>
          <p:nvPr userDrawn="1"/>
        </p:nvSpPr>
        <p:spPr>
          <a:xfrm>
            <a:off x="1254868" y="5651772"/>
            <a:ext cx="27432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10" name="Rektangel 9">
            <a:extLst>
              <a:ext uri="{FF2B5EF4-FFF2-40B4-BE49-F238E27FC236}">
                <a16:creationId xmlns:a16="http://schemas.microsoft.com/office/drawing/2014/main" id="{B3CDA5E9-5E44-4F9D-BA99-AA1A61050B1B}"/>
              </a:ext>
            </a:extLst>
          </p:cNvPr>
          <p:cNvSpPr/>
          <p:nvPr userDrawn="1"/>
        </p:nvSpPr>
        <p:spPr>
          <a:xfrm>
            <a:off x="9630383" y="2"/>
            <a:ext cx="1632875"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62710058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ctrTitle" hasCustomPrompt="1"/>
          </p:nvPr>
        </p:nvSpPr>
        <p:spPr>
          <a:xfrm>
            <a:off x="1406305" y="2040897"/>
            <a:ext cx="9144000" cy="1572521"/>
          </a:xfrm>
        </p:spPr>
        <p:txBody>
          <a:bodyPr anchor="ctr" anchorCtr="0"/>
          <a:lstStyle>
            <a:lvl1pPr algn="l">
              <a:defRPr sz="3600">
                <a:solidFill>
                  <a:srgbClr val="E55599"/>
                </a:solidFill>
              </a:defRPr>
            </a:lvl1pPr>
          </a:lstStyle>
          <a:p>
            <a:r>
              <a:rPr lang="sv-SE"/>
              <a:t>Presentationsrubrik</a:t>
            </a:r>
            <a:br>
              <a:rPr lang="sv-SE"/>
            </a:br>
            <a:r>
              <a:rPr lang="sv-SE"/>
              <a:t>på två rader</a:t>
            </a:r>
          </a:p>
        </p:txBody>
      </p:sp>
      <p:sp>
        <p:nvSpPr>
          <p:cNvPr id="4" name="Platshållare för datum 3"/>
          <p:cNvSpPr>
            <a:spLocks noGrp="1"/>
          </p:cNvSpPr>
          <p:nvPr>
            <p:ph type="dt" sz="half" idx="10"/>
          </p:nvPr>
        </p:nvSpPr>
        <p:spPr>
          <a:xfrm>
            <a:off x="1415831" y="5908677"/>
            <a:ext cx="2743200" cy="365125"/>
          </a:xfrm>
          <a:prstGeom prst="rect">
            <a:avLst/>
          </a:prstGeom>
        </p:spPr>
        <p:txBody>
          <a:bodyPr/>
          <a:lstStyle>
            <a:lvl1pPr>
              <a:defRPr sz="1500">
                <a:solidFill>
                  <a:schemeClr val="bg1"/>
                </a:solidFill>
              </a:defRPr>
            </a:lvl1pPr>
          </a:lstStyle>
          <a:p>
            <a:endParaRPr lang="sv-SE"/>
          </a:p>
        </p:txBody>
      </p:sp>
      <p:pic>
        <p:nvPicPr>
          <p:cNvPr id="6" name="Picture 5"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Tree>
    <p:extLst>
      <p:ext uri="{BB962C8B-B14F-4D97-AF65-F5344CB8AC3E}">
        <p14:creationId xmlns:p14="http://schemas.microsoft.com/office/powerpoint/2010/main" val="1744266234"/>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3" y="0"/>
            <a:ext cx="2931268" cy="6858000"/>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6" y="1027307"/>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5"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5"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6"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6" y="1749290"/>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1107890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vsnittsrubrik_MELLANROSA">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5"/>
            <a:ext cx="8331200" cy="785813"/>
          </a:xfrm>
        </p:spPr>
        <p:txBody>
          <a:bodyPr anchor="b"/>
          <a:lstStyle>
            <a:lvl1pPr algn="l">
              <a:defRPr sz="3600">
                <a:solidFill>
                  <a:schemeClr val="bg1"/>
                </a:solidFill>
              </a:defRPr>
            </a:lvl1pPr>
          </a:lstStyle>
          <a:p>
            <a:r>
              <a:rPr lang="sv-SE"/>
              <a:t>Avsnittsrubrik</a:t>
            </a:r>
          </a:p>
        </p:txBody>
      </p:sp>
    </p:spTree>
    <p:extLst>
      <p:ext uri="{BB962C8B-B14F-4D97-AF65-F5344CB8AC3E}">
        <p14:creationId xmlns:p14="http://schemas.microsoft.com/office/powerpoint/2010/main" val="33315242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vsnittsrubrik MELLANROSA + Boxar">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5"/>
            <a:ext cx="8331200" cy="785813"/>
          </a:xfrm>
        </p:spPr>
        <p:txBody>
          <a:bodyPr anchor="b"/>
          <a:lstStyle>
            <a:lvl1pPr algn="l">
              <a:defRPr sz="3600">
                <a:solidFill>
                  <a:schemeClr val="bg1"/>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2"/>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2"/>
            <a:ext cx="1632875"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489073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vå spalter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70" y="1027307"/>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70" y="1857984"/>
            <a:ext cx="4784001"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4" y="1857986"/>
            <a:ext cx="4784001" cy="4014331"/>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1"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803877397"/>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6"/>
            <a:ext cx="3445739" cy="4014331"/>
          </a:xfrm>
        </p:spPr>
        <p:txBody>
          <a:bodyPr/>
          <a:lstStyle>
            <a:lvl1pPr marL="257175" indent="-257175">
              <a:buFont typeface="Arial" panose="020B0604020202020204" pitchFamily="34" charset="0"/>
              <a:buChar char="•"/>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1" y="0"/>
            <a:ext cx="728601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2" name="Rubrik 1"/>
          <p:cNvSpPr>
            <a:spLocks noGrp="1"/>
          </p:cNvSpPr>
          <p:nvPr>
            <p:ph type="title" hasCustomPrompt="1"/>
          </p:nvPr>
        </p:nvSpPr>
        <p:spPr>
          <a:xfrm>
            <a:off x="924130" y="1027307"/>
            <a:ext cx="5268441" cy="495629"/>
          </a:xfrm>
        </p:spPr>
        <p:txBody>
          <a:bodyPr/>
          <a:lstStyle>
            <a:lvl1pPr>
              <a:defRPr>
                <a:solidFill>
                  <a:schemeClr val="bg1"/>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200">
                <a:solidFill>
                  <a:schemeClr val="bg1"/>
                </a:solidFill>
              </a:defRPr>
            </a:lvl1pPr>
            <a:lvl2pPr>
              <a:defRPr sz="1050">
                <a:solidFill>
                  <a:schemeClr val="bg1"/>
                </a:solidFill>
              </a:defRPr>
            </a:lvl2pPr>
            <a:lvl3pPr>
              <a:defRPr sz="900">
                <a:solidFill>
                  <a:schemeClr val="bg1"/>
                </a:solidFill>
              </a:defRPr>
            </a:lvl3pPr>
            <a:lvl4pPr>
              <a:defRPr sz="825">
                <a:solidFill>
                  <a:schemeClr val="bg1"/>
                </a:solidFill>
              </a:defRPr>
            </a:lvl4pPr>
            <a:lvl5pPr>
              <a:defRPr sz="825">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65344891"/>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8" y="0"/>
            <a:ext cx="4905983"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2" name="Rubrik 1"/>
          <p:cNvSpPr>
            <a:spLocks noGrp="1"/>
          </p:cNvSpPr>
          <p:nvPr>
            <p:ph type="title" hasCustomPrompt="1"/>
          </p:nvPr>
        </p:nvSpPr>
        <p:spPr>
          <a:xfrm>
            <a:off x="924130" y="1027307"/>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8" y="1857984"/>
            <a:ext cx="3445737" cy="4014332"/>
          </a:xfrm>
        </p:spPr>
        <p:txBody>
          <a:bodyPr/>
          <a:lstStyle>
            <a:lvl1pPr marL="257175" indent="-257175">
              <a:buFont typeface="Arial" panose="020B0604020202020204" pitchFamily="34" charset="0"/>
              <a:buChar char="•"/>
              <a:defRPr sz="1200">
                <a:solidFill>
                  <a:schemeClr val="bg1"/>
                </a:solidFill>
              </a:defRPr>
            </a:lvl1pPr>
            <a:lvl2pPr>
              <a:defRPr sz="1050">
                <a:solidFill>
                  <a:schemeClr val="bg1"/>
                </a:solidFill>
              </a:defRPr>
            </a:lvl2pPr>
            <a:lvl3pPr>
              <a:defRPr sz="900">
                <a:solidFill>
                  <a:schemeClr val="bg1"/>
                </a:solidFill>
              </a:defRPr>
            </a:lvl3pPr>
            <a:lvl4pPr>
              <a:defRPr sz="825">
                <a:solidFill>
                  <a:schemeClr val="bg1"/>
                </a:solidFill>
              </a:defRPr>
            </a:lvl4pPr>
            <a:lvl5pPr>
              <a:defRPr sz="825">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Tree>
    <p:extLst>
      <p:ext uri="{BB962C8B-B14F-4D97-AF65-F5344CB8AC3E}">
        <p14:creationId xmlns:p14="http://schemas.microsoft.com/office/powerpoint/2010/main" val="15196869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9405" y="2657188"/>
            <a:ext cx="10753195" cy="3316407"/>
          </a:xfrm>
        </p:spPr>
        <p:txBody>
          <a:bodyPr/>
          <a:lstStyle>
            <a:lvl1pPr marL="153591" indent="-153591">
              <a:buFont typeface="Arial" panose="020B0604020202020204" pitchFamily="34" charset="0"/>
              <a:buChar char="•"/>
              <a:defRPr sz="1350" b="0" i="0"/>
            </a:lvl1pPr>
            <a:lvl2pPr marL="299145" indent="-128588">
              <a:defRPr sz="1125" b="0"/>
            </a:lvl2pPr>
            <a:lvl3pPr marL="452735" indent="-128588">
              <a:defRPr sz="1013"/>
            </a:lvl3pPr>
            <a:lvl4pPr marL="606326" indent="-128588">
              <a:defRPr sz="1013"/>
            </a:lvl4pPr>
            <a:lvl5pPr marL="759917" indent="-128588">
              <a:defRPr sz="1013"/>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format</a:t>
            </a:r>
          </a:p>
        </p:txBody>
      </p:sp>
      <p:sp>
        <p:nvSpPr>
          <p:cNvPr id="13" name="Platshållare för text 12"/>
          <p:cNvSpPr>
            <a:spLocks noGrp="1"/>
          </p:cNvSpPr>
          <p:nvPr>
            <p:ph type="body" sz="quarter" idx="13" hasCustomPrompt="1"/>
          </p:nvPr>
        </p:nvSpPr>
        <p:spPr>
          <a:xfrm>
            <a:off x="719405" y="1700808"/>
            <a:ext cx="10753195" cy="633412"/>
          </a:xfrm>
        </p:spPr>
        <p:txBody>
          <a:bodyPr anchor="ctr" anchorCtr="0">
            <a:noAutofit/>
          </a:bodyPr>
          <a:lstStyle>
            <a:lvl1pPr marL="0" indent="0">
              <a:lnSpc>
                <a:spcPct val="105000"/>
              </a:lnSpc>
              <a:buNone/>
              <a:defRPr b="1"/>
            </a:lvl1pPr>
            <a:lvl2pPr marL="170558" indent="0">
              <a:buNone/>
              <a:defRPr b="1"/>
            </a:lvl2pPr>
            <a:lvl3pPr marL="324148" indent="0">
              <a:buNone/>
              <a:defRPr b="1"/>
            </a:lvl3pPr>
            <a:lvl4pPr marL="477739" indent="0">
              <a:buNone/>
              <a:defRPr b="1"/>
            </a:lvl4pPr>
            <a:lvl5pPr marL="631329" indent="0">
              <a:buNone/>
              <a:defRPr b="1"/>
            </a:lvl5pPr>
          </a:lstStyle>
          <a:p>
            <a:pPr lvl="0"/>
            <a:r>
              <a:rPr lang="sv-SE"/>
              <a:t>Skriv underrubrik här</a:t>
            </a:r>
          </a:p>
        </p:txBody>
      </p:sp>
    </p:spTree>
    <p:extLst>
      <p:ext uri="{BB962C8B-B14F-4D97-AF65-F5344CB8AC3E}">
        <p14:creationId xmlns:p14="http://schemas.microsoft.com/office/powerpoint/2010/main" val="38962017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 Bild (utfall)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7"/>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70" y="1857984"/>
            <a:ext cx="4953319"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1"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8" y="0"/>
            <a:ext cx="4905983" cy="6858000"/>
          </a:xfrm>
          <a:solidFill>
            <a:schemeClr val="bg1">
              <a:lumMod val="95000"/>
            </a:schemeClr>
          </a:solidFill>
        </p:spPr>
        <p:txBody>
          <a:bodyPr/>
          <a:lstStyle>
            <a:lvl1pPr marL="0" marR="0" indent="0" algn="ctr" defTabSz="685800" rtl="0" eaLnBrk="1" fontAlgn="auto" latinLnBrk="0" hangingPunct="1">
              <a:lnSpc>
                <a:spcPct val="100000"/>
              </a:lnSpc>
              <a:spcBef>
                <a:spcPts val="900"/>
              </a:spcBef>
              <a:spcAft>
                <a:spcPts val="0"/>
              </a:spcAft>
              <a:buClrTx/>
              <a:buSzTx/>
              <a:buFontTx/>
              <a:buNone/>
              <a:tabLst/>
              <a:defRPr sz="900">
                <a:solidFill>
                  <a:schemeClr val="bg1">
                    <a:lumMod val="65000"/>
                  </a:schemeClr>
                </a:solidFill>
              </a:defRPr>
            </a:lvl1pPr>
          </a:lstStyle>
          <a:p>
            <a:pPr marL="0" marR="0" lvl="0" indent="0" algn="ctr" defTabSz="685800" rtl="0" eaLnBrk="1" fontAlgn="auto" latinLnBrk="0" hangingPunct="1">
              <a:lnSpc>
                <a:spcPct val="100000"/>
              </a:lnSpc>
              <a:spcBef>
                <a:spcPts val="9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Tree>
    <p:extLst>
      <p:ext uri="{BB962C8B-B14F-4D97-AF65-F5344CB8AC3E}">
        <p14:creationId xmlns:p14="http://schemas.microsoft.com/office/powerpoint/2010/main" val="950999116"/>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 Bild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7"/>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70" y="1857984"/>
            <a:ext cx="4953319"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1"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6" y="1857984"/>
            <a:ext cx="4250989" cy="4014332"/>
          </a:xfrm>
          <a:solidFill>
            <a:schemeClr val="bg1">
              <a:lumMod val="95000"/>
            </a:schemeClr>
          </a:solidFill>
        </p:spPr>
        <p:txBody>
          <a:bodyPr/>
          <a:lstStyle>
            <a:lvl1pPr marL="0" marR="0" indent="0" algn="ctr" defTabSz="685800" rtl="0" eaLnBrk="1" fontAlgn="auto" latinLnBrk="0" hangingPunct="1">
              <a:lnSpc>
                <a:spcPct val="100000"/>
              </a:lnSpc>
              <a:spcBef>
                <a:spcPts val="900"/>
              </a:spcBef>
              <a:spcAft>
                <a:spcPts val="0"/>
              </a:spcAft>
              <a:buClrTx/>
              <a:buSzTx/>
              <a:buFontTx/>
              <a:buNone/>
              <a:tabLst/>
              <a:defRPr sz="900">
                <a:solidFill>
                  <a:schemeClr val="bg1">
                    <a:lumMod val="65000"/>
                  </a:schemeClr>
                </a:solidFill>
              </a:defRPr>
            </a:lvl1pPr>
          </a:lstStyle>
          <a:p>
            <a:pPr marL="0" marR="0" lvl="0" indent="0" algn="ctr" defTabSz="685800" rtl="0" eaLnBrk="1" fontAlgn="auto" latinLnBrk="0" hangingPunct="1">
              <a:lnSpc>
                <a:spcPct val="100000"/>
              </a:lnSpc>
              <a:spcBef>
                <a:spcPts val="9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937884827"/>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3" y="0"/>
            <a:ext cx="2931268" cy="6858000"/>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6" y="1027307"/>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5"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5"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6"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6" y="1749290"/>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42680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6.tiff"/><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3.emf"/><Relationship Id="rId2" Type="http://schemas.openxmlformats.org/officeDocument/2006/relationships/slideLayout" Target="../slideLayouts/slideLayout65.xml"/><Relationship Id="rId16" Type="http://schemas.openxmlformats.org/officeDocument/2006/relationships/theme" Target="../theme/theme7.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slideLayout" Target="../slideLayouts/slideLayout81.xml"/><Relationship Id="rId7"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10" Type="http://schemas.openxmlformats.org/officeDocument/2006/relationships/image" Target="../media/image6.tiff"/><Relationship Id="rId4" Type="http://schemas.openxmlformats.org/officeDocument/2006/relationships/slideLayout" Target="../slideLayouts/slideLayout8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Bildobjekt 6"/>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1232091" y="5889947"/>
            <a:ext cx="666751" cy="657225"/>
          </a:xfrm>
          <a:prstGeom prst="rect">
            <a:avLst/>
          </a:prstGeom>
        </p:spPr>
      </p:pic>
    </p:spTree>
    <p:extLst>
      <p:ext uri="{BB962C8B-B14F-4D97-AF65-F5344CB8AC3E}">
        <p14:creationId xmlns:p14="http://schemas.microsoft.com/office/powerpoint/2010/main" val="1618145823"/>
      </p:ext>
    </p:extLst>
  </p:cSld>
  <p:clrMap bg1="lt1" tx1="dk1" bg2="lt2" tx2="dk2" accent1="accent1" accent2="accent2" accent3="accent3" accent4="accent4" accent5="accent5" accent6="accent6" hlink="hlink" folHlink="folHlink"/>
  <p:sldLayoutIdLst>
    <p:sldLayoutId id="2147483698"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405" y="269394"/>
            <a:ext cx="10753195" cy="1224000"/>
          </a:xfrm>
          <a:prstGeom prst="rect">
            <a:avLst/>
          </a:prstGeom>
        </p:spPr>
        <p:txBody>
          <a:bodyPr vert="horz" lIns="91440" tIns="45720" rIns="91440" bIns="45720" rtlCol="0" anchor="ctr">
            <a:noAutofit/>
          </a:bodyPr>
          <a:lstStyle/>
          <a:p>
            <a:r>
              <a:rPr lang="sv-SE" dirty="0"/>
              <a:t>Klicka här för att ändra format</a:t>
            </a:r>
            <a:endParaRPr lang="en-US" dirty="0"/>
          </a:p>
        </p:txBody>
      </p:sp>
      <p:sp>
        <p:nvSpPr>
          <p:cNvPr id="3" name="Text Placeholder 2"/>
          <p:cNvSpPr>
            <a:spLocks noGrp="1"/>
          </p:cNvSpPr>
          <p:nvPr>
            <p:ph type="body" idx="1"/>
          </p:nvPr>
        </p:nvSpPr>
        <p:spPr>
          <a:xfrm>
            <a:off x="719405" y="1769473"/>
            <a:ext cx="10753195" cy="422033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719403" y="6137983"/>
            <a:ext cx="1440000" cy="244800"/>
          </a:xfrm>
          <a:prstGeom prst="rect">
            <a:avLst/>
          </a:prstGeom>
        </p:spPr>
        <p:txBody>
          <a:bodyPr vert="horz" lIns="91440" tIns="45720" rIns="91440" bIns="45720" rtlCol="0" anchor="ctr"/>
          <a:lstStyle>
            <a:lvl1pPr algn="l">
              <a:defRPr sz="675">
                <a:solidFill>
                  <a:schemeClr val="tx1">
                    <a:tint val="75000"/>
                  </a:schemeClr>
                </a:solidFill>
                <a:latin typeface="Santral" pitchFamily="50" charset="0"/>
              </a:defRPr>
            </a:lvl1pPr>
          </a:lstStyle>
          <a:p>
            <a:endParaRPr lang="sv-SE" dirty="0"/>
          </a:p>
        </p:txBody>
      </p:sp>
      <p:sp>
        <p:nvSpPr>
          <p:cNvPr id="5" name="Footer Placeholder 4"/>
          <p:cNvSpPr>
            <a:spLocks noGrp="1"/>
          </p:cNvSpPr>
          <p:nvPr>
            <p:ph type="ftr" sz="quarter" idx="3"/>
          </p:nvPr>
        </p:nvSpPr>
        <p:spPr>
          <a:xfrm>
            <a:off x="2199863" y="6137983"/>
            <a:ext cx="8016000" cy="244800"/>
          </a:xfrm>
          <a:prstGeom prst="rect">
            <a:avLst/>
          </a:prstGeom>
        </p:spPr>
        <p:txBody>
          <a:bodyPr vert="horz" lIns="91440" tIns="45720" rIns="91440" bIns="45720" rtlCol="0" anchor="ctr"/>
          <a:lstStyle>
            <a:lvl1pPr algn="ctr">
              <a:defRPr sz="675">
                <a:solidFill>
                  <a:schemeClr val="tx1">
                    <a:tint val="75000"/>
                  </a:schemeClr>
                </a:solidFill>
                <a:latin typeface="Santral" pitchFamily="50" charset="0"/>
              </a:defRPr>
            </a:lvl1pPr>
          </a:lstStyle>
          <a:p>
            <a:endParaRPr lang="sv-SE" dirty="0"/>
          </a:p>
        </p:txBody>
      </p:sp>
      <p:sp>
        <p:nvSpPr>
          <p:cNvPr id="6" name="Slide Number Placeholder 5"/>
          <p:cNvSpPr>
            <a:spLocks noGrp="1"/>
          </p:cNvSpPr>
          <p:nvPr>
            <p:ph type="sldNum" sz="quarter" idx="4"/>
          </p:nvPr>
        </p:nvSpPr>
        <p:spPr>
          <a:xfrm>
            <a:off x="10256323" y="6137983"/>
            <a:ext cx="1216276" cy="244800"/>
          </a:xfrm>
          <a:prstGeom prst="rect">
            <a:avLst/>
          </a:prstGeom>
        </p:spPr>
        <p:txBody>
          <a:bodyPr vert="horz" lIns="91440" tIns="45720" rIns="91440" bIns="45720" rtlCol="0" anchor="ctr"/>
          <a:lstStyle>
            <a:lvl1pPr algn="r">
              <a:defRPr sz="675">
                <a:solidFill>
                  <a:schemeClr val="tx1">
                    <a:tint val="75000"/>
                  </a:schemeClr>
                </a:solidFill>
                <a:latin typeface="Santral" pitchFamily="50" charset="0"/>
              </a:defRPr>
            </a:lvl1pPr>
          </a:lstStyle>
          <a:p>
            <a:fld id="{096EF9EC-098F-4CEF-97A4-A233AFC6125F}" type="slidenum">
              <a:rPr lang="sv-SE" smtClean="0"/>
              <a:pPr/>
              <a:t>‹#›</a:t>
            </a:fld>
            <a:endParaRPr lang="sv-SE" dirty="0"/>
          </a:p>
        </p:txBody>
      </p:sp>
      <p:grpSp>
        <p:nvGrpSpPr>
          <p:cNvPr id="13" name="Grupp 12"/>
          <p:cNvGrpSpPr/>
          <p:nvPr userDrawn="1"/>
        </p:nvGrpSpPr>
        <p:grpSpPr>
          <a:xfrm>
            <a:off x="0" y="6398223"/>
            <a:ext cx="12192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069" b="0" dirty="0">
                <a:latin typeface="Santral" pitchFamily="50" charset="0"/>
              </a:endParaRPr>
            </a:p>
          </p:txBody>
        </p:sp>
        <p:pic>
          <p:nvPicPr>
            <p:cNvPr id="12" name="Bildobjekt 11"/>
            <p:cNvPicPr>
              <a:picLocks noChangeAspect="1"/>
            </p:cNvPicPr>
            <p:nvPr userDrawn="1"/>
          </p:nvPicPr>
          <p:blipFill>
            <a:blip r:embed="rId15"/>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2072713613"/>
      </p:ext>
    </p:extLst>
  </p:cSld>
  <p:clrMap bg1="lt1" tx1="dk1" bg2="lt2" tx2="dk2" accent1="accent1" accent2="accent2" accent3="accent3" accent4="accent4" accent5="accent5" accent6="accent6" hlink="hlink" folHlink="folHlink"/>
  <p:sldLayoutIdLst>
    <p:sldLayoutId id="2147483745" r:id="rId1"/>
    <p:sldLayoutId id="2147483713" r:id="rId2"/>
    <p:sldLayoutId id="2147483714" r:id="rId3"/>
    <p:sldLayoutId id="2147483715" r:id="rId4"/>
    <p:sldLayoutId id="2147483716" r:id="rId5"/>
    <p:sldLayoutId id="2147483717" r:id="rId6"/>
    <p:sldLayoutId id="2147483718" r:id="rId7"/>
    <p:sldLayoutId id="2147483719" r:id="rId8"/>
    <p:sldLayoutId id="2147483700" r:id="rId9"/>
    <p:sldLayoutId id="2147483701" r:id="rId10"/>
    <p:sldLayoutId id="2147483720" r:id="rId11"/>
    <p:sldLayoutId id="2147483725" r:id="rId12"/>
    <p:sldLayoutId id="2147483750" r:id="rId13"/>
  </p:sldLayoutIdLst>
  <p:hf sldNum="0" hdr="0" ftr="0" dt="0"/>
  <p:txStyles>
    <p:titleStyle>
      <a:lvl1pPr algn="l" defTabSz="514350" rtl="0" eaLnBrk="1" latinLnBrk="0" hangingPunct="1">
        <a:lnSpc>
          <a:spcPct val="90000"/>
        </a:lnSpc>
        <a:spcBef>
          <a:spcPct val="0"/>
        </a:spcBef>
        <a:buNone/>
        <a:defRPr sz="2475" b="1" kern="1200">
          <a:solidFill>
            <a:schemeClr val="accent1"/>
          </a:solidFill>
          <a:latin typeface="Santral" pitchFamily="50" charset="0"/>
          <a:ea typeface="+mj-ea"/>
          <a:cs typeface="+mj-cs"/>
        </a:defRPr>
      </a:lvl1pPr>
    </p:titleStyle>
    <p:bodyStyle>
      <a:lvl1pPr marL="153591" indent="-153591" algn="l" defTabSz="514350" rtl="0" eaLnBrk="1" latinLnBrk="0" hangingPunct="1">
        <a:lnSpc>
          <a:spcPct val="90000"/>
        </a:lnSpc>
        <a:spcBef>
          <a:spcPts val="563"/>
        </a:spcBef>
        <a:buClr>
          <a:schemeClr val="accent3"/>
        </a:buClr>
        <a:buFont typeface="Arial" panose="020B0604020202020204" pitchFamily="34" charset="0"/>
        <a:buChar char="•"/>
        <a:defRPr sz="1350" b="0" kern="1200">
          <a:solidFill>
            <a:schemeClr val="tx1"/>
          </a:solidFill>
          <a:latin typeface="Santral" pitchFamily="50" charset="0"/>
          <a:ea typeface="+mn-ea"/>
          <a:cs typeface="+mn-cs"/>
        </a:defRPr>
      </a:lvl1pPr>
      <a:lvl2pPr marL="299145" indent="-128588" algn="l" defTabSz="514350" rtl="0" eaLnBrk="1" latinLnBrk="0" hangingPunct="1">
        <a:lnSpc>
          <a:spcPct val="90000"/>
        </a:lnSpc>
        <a:spcBef>
          <a:spcPts val="281"/>
        </a:spcBef>
        <a:buClr>
          <a:schemeClr val="accent3"/>
        </a:buClr>
        <a:buFont typeface="Arial" panose="020B0604020202020204" pitchFamily="34" charset="0"/>
        <a:buChar char="•"/>
        <a:defRPr sz="1125" b="0" kern="1200">
          <a:solidFill>
            <a:schemeClr val="tx1"/>
          </a:solidFill>
          <a:latin typeface="Santral" pitchFamily="50" charset="0"/>
          <a:ea typeface="+mn-ea"/>
          <a:cs typeface="+mn-cs"/>
        </a:defRPr>
      </a:lvl2pPr>
      <a:lvl3pPr marL="452735"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3pPr>
      <a:lvl4pPr marL="606326"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4pPr>
      <a:lvl5pPr marL="759917"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403" y="269394"/>
            <a:ext cx="10753195" cy="1224000"/>
          </a:xfrm>
          <a:prstGeom prst="rect">
            <a:avLst/>
          </a:prstGeom>
        </p:spPr>
        <p:txBody>
          <a:bodyPr vert="horz" lIns="91440" tIns="45720" rIns="91440" bIns="45720" rtlCol="0" anchor="ctr">
            <a:noAutofit/>
          </a:bodyPr>
          <a:lstStyle/>
          <a:p>
            <a:r>
              <a:rPr lang="sv-SE" dirty="0"/>
              <a:t>Klicka här för att ändra format</a:t>
            </a:r>
            <a:endParaRPr lang="en-US" dirty="0"/>
          </a:p>
        </p:txBody>
      </p:sp>
      <p:sp>
        <p:nvSpPr>
          <p:cNvPr id="3" name="Text Placeholder 2"/>
          <p:cNvSpPr>
            <a:spLocks noGrp="1"/>
          </p:cNvSpPr>
          <p:nvPr>
            <p:ph type="body" idx="1"/>
          </p:nvPr>
        </p:nvSpPr>
        <p:spPr>
          <a:xfrm>
            <a:off x="719403" y="1769473"/>
            <a:ext cx="10753195" cy="422033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719403" y="6137983"/>
            <a:ext cx="1440000" cy="244800"/>
          </a:xfrm>
          <a:prstGeom prst="rect">
            <a:avLst/>
          </a:prstGeom>
        </p:spPr>
        <p:txBody>
          <a:bodyPr vert="horz" lIns="91440" tIns="45720" rIns="91440" bIns="45720" rtlCol="0" anchor="ctr"/>
          <a:lstStyle>
            <a:lvl1pPr algn="l">
              <a:defRPr sz="1200">
                <a:solidFill>
                  <a:schemeClr val="tx1">
                    <a:tint val="75000"/>
                  </a:schemeClr>
                </a:solidFill>
                <a:latin typeface="Santral" pitchFamily="50" charset="0"/>
              </a:defRPr>
            </a:lvl1pPr>
          </a:lstStyle>
          <a:p>
            <a:endParaRPr lang="sv-SE" dirty="0"/>
          </a:p>
        </p:txBody>
      </p:sp>
      <p:sp>
        <p:nvSpPr>
          <p:cNvPr id="5" name="Footer Placeholder 4"/>
          <p:cNvSpPr>
            <a:spLocks noGrp="1"/>
          </p:cNvSpPr>
          <p:nvPr>
            <p:ph type="ftr" sz="quarter" idx="3"/>
          </p:nvPr>
        </p:nvSpPr>
        <p:spPr>
          <a:xfrm>
            <a:off x="2199863" y="6137983"/>
            <a:ext cx="8016000" cy="244800"/>
          </a:xfrm>
          <a:prstGeom prst="rect">
            <a:avLst/>
          </a:prstGeom>
        </p:spPr>
        <p:txBody>
          <a:bodyPr vert="horz" lIns="91440" tIns="45720" rIns="91440" bIns="45720" rtlCol="0" anchor="ctr"/>
          <a:lstStyle>
            <a:lvl1pPr algn="ctr">
              <a:defRPr sz="1200">
                <a:solidFill>
                  <a:schemeClr val="tx1">
                    <a:tint val="75000"/>
                  </a:schemeClr>
                </a:solidFill>
                <a:latin typeface="Santral" pitchFamily="50" charset="0"/>
              </a:defRPr>
            </a:lvl1pPr>
          </a:lstStyle>
          <a:p>
            <a:endParaRPr lang="sv-SE" dirty="0"/>
          </a:p>
        </p:txBody>
      </p:sp>
      <p:sp>
        <p:nvSpPr>
          <p:cNvPr id="6" name="Slide Number Placeholder 5"/>
          <p:cNvSpPr>
            <a:spLocks noGrp="1"/>
          </p:cNvSpPr>
          <p:nvPr>
            <p:ph type="sldNum" sz="quarter" idx="4"/>
          </p:nvPr>
        </p:nvSpPr>
        <p:spPr>
          <a:xfrm>
            <a:off x="10256322" y="6137983"/>
            <a:ext cx="1216276" cy="244800"/>
          </a:xfrm>
          <a:prstGeom prst="rect">
            <a:avLst/>
          </a:prstGeom>
        </p:spPr>
        <p:txBody>
          <a:bodyPr vert="horz" lIns="91440" tIns="45720" rIns="91440" bIns="45720" rtlCol="0" anchor="ctr"/>
          <a:lstStyle>
            <a:lvl1pPr algn="r">
              <a:defRPr sz="1200">
                <a:solidFill>
                  <a:schemeClr val="tx1">
                    <a:tint val="75000"/>
                  </a:schemeClr>
                </a:solidFill>
                <a:latin typeface="Santral" pitchFamily="50" charset="0"/>
              </a:defRPr>
            </a:lvl1pPr>
          </a:lstStyle>
          <a:p>
            <a:fld id="{096EF9EC-098F-4CEF-97A4-A233AFC6125F}" type="slidenum">
              <a:rPr lang="sv-SE" smtClean="0"/>
              <a:pPr/>
              <a:t>‹#›</a:t>
            </a:fld>
            <a:endParaRPr lang="sv-SE" dirty="0"/>
          </a:p>
        </p:txBody>
      </p:sp>
      <p:grpSp>
        <p:nvGrpSpPr>
          <p:cNvPr id="13" name="Grupp 12"/>
          <p:cNvGrpSpPr/>
          <p:nvPr userDrawn="1"/>
        </p:nvGrpSpPr>
        <p:grpSpPr>
          <a:xfrm>
            <a:off x="0" y="6398219"/>
            <a:ext cx="12192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900" b="0" dirty="0">
                <a:latin typeface="Santral" pitchFamily="50" charset="0"/>
              </a:endParaRPr>
            </a:p>
          </p:txBody>
        </p:sp>
        <p:pic>
          <p:nvPicPr>
            <p:cNvPr id="12" name="Bildobjekt 11"/>
            <p:cNvPicPr>
              <a:picLocks noChangeAspect="1"/>
            </p:cNvPicPr>
            <p:nvPr userDrawn="1"/>
          </p:nvPicPr>
          <p:blipFill>
            <a:blip r:embed="rId14"/>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3094776908"/>
      </p:ext>
    </p:extLst>
  </p:cSld>
  <p:clrMap bg1="lt1" tx1="dk1" bg2="lt2" tx2="dk2" accent1="accent1" accent2="accent2" accent3="accent3" accent4="accent4" accent5="accent5" accent6="accent6" hlink="hlink" folHlink="folHlink"/>
  <p:sldLayoutIdLst>
    <p:sldLayoutId id="2147483795" r:id="rId1"/>
    <p:sldLayoutId id="2147483793" r:id="rId2"/>
    <p:sldLayoutId id="2147483678" r:id="rId3"/>
    <p:sldLayoutId id="2147483679" r:id="rId4"/>
    <p:sldLayoutId id="2147483680" r:id="rId5"/>
    <p:sldLayoutId id="2147483681" r:id="rId6"/>
    <p:sldLayoutId id="2147483682" r:id="rId7"/>
    <p:sldLayoutId id="2147483683" r:id="rId8"/>
    <p:sldLayoutId id="2147483685" r:id="rId9"/>
    <p:sldLayoutId id="2147483686" r:id="rId10"/>
    <p:sldLayoutId id="2147483688" r:id="rId11"/>
    <p:sldLayoutId id="2147483689" r:id="rId12"/>
  </p:sldLayoutIdLst>
  <p:hf sldNum="0" hdr="0" ftr="0" dt="0"/>
  <p:txStyles>
    <p:titleStyle>
      <a:lvl1pPr algn="l" defTabSz="914400" rtl="0" eaLnBrk="1" latinLnBrk="0" hangingPunct="1">
        <a:lnSpc>
          <a:spcPct val="90000"/>
        </a:lnSpc>
        <a:spcBef>
          <a:spcPct val="0"/>
        </a:spcBef>
        <a:buNone/>
        <a:defRPr sz="4400" b="1" kern="1200">
          <a:solidFill>
            <a:schemeClr val="accent1"/>
          </a:solidFill>
          <a:latin typeface="Santral" pitchFamily="50" charset="0"/>
          <a:ea typeface="+mj-ea"/>
          <a:cs typeface="+mj-cs"/>
        </a:defRPr>
      </a:lvl1pPr>
    </p:titleStyle>
    <p:bodyStyle>
      <a:lvl1pPr marL="273050" indent="-273050" algn="l" defTabSz="914400" rtl="0" eaLnBrk="1" latinLnBrk="0" hangingPunct="1">
        <a:lnSpc>
          <a:spcPct val="90000"/>
        </a:lnSpc>
        <a:spcBef>
          <a:spcPts val="1000"/>
        </a:spcBef>
        <a:buClr>
          <a:schemeClr val="accent3"/>
        </a:buClr>
        <a:buFont typeface="Arial" panose="020B0604020202020204" pitchFamily="34" charset="0"/>
        <a:buChar char="•"/>
        <a:defRPr sz="2400" b="0" kern="1200">
          <a:solidFill>
            <a:schemeClr val="tx1"/>
          </a:solidFill>
          <a:latin typeface="Santral" pitchFamily="50" charset="0"/>
          <a:ea typeface="+mn-ea"/>
          <a:cs typeface="+mn-cs"/>
        </a:defRPr>
      </a:lvl1pPr>
      <a:lvl2pPr marL="531813" indent="-228600" algn="l" defTabSz="914400" rtl="0" eaLnBrk="1" latinLnBrk="0" hangingPunct="1">
        <a:lnSpc>
          <a:spcPct val="90000"/>
        </a:lnSpc>
        <a:spcBef>
          <a:spcPts val="500"/>
        </a:spcBef>
        <a:buClr>
          <a:schemeClr val="accent3"/>
        </a:buClr>
        <a:buFont typeface="Arial" panose="020B0604020202020204" pitchFamily="34" charset="0"/>
        <a:buChar char="•"/>
        <a:defRPr sz="2000" b="0" kern="1200">
          <a:solidFill>
            <a:schemeClr val="tx1"/>
          </a:solidFill>
          <a:latin typeface="Santral" pitchFamily="50" charset="0"/>
          <a:ea typeface="+mn-ea"/>
          <a:cs typeface="+mn-cs"/>
        </a:defRPr>
      </a:lvl2pPr>
      <a:lvl3pPr marL="804863"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Santral" pitchFamily="50" charset="0"/>
          <a:ea typeface="+mn-ea"/>
          <a:cs typeface="+mn-cs"/>
        </a:defRPr>
      </a:lvl3pPr>
      <a:lvl4pPr marL="1077913"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Santral" pitchFamily="50" charset="0"/>
          <a:ea typeface="+mn-ea"/>
          <a:cs typeface="+mn-cs"/>
        </a:defRPr>
      </a:lvl4pPr>
      <a:lvl5pPr marL="1350963"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405" y="269394"/>
            <a:ext cx="10753195" cy="1224000"/>
          </a:xfrm>
          <a:prstGeom prst="rect">
            <a:avLst/>
          </a:prstGeom>
        </p:spPr>
        <p:txBody>
          <a:bodyPr vert="horz" lIns="91440" tIns="45720" rIns="91440" bIns="45720" rtlCol="0" anchor="ctr">
            <a:noAutofit/>
          </a:bodyPr>
          <a:lstStyle/>
          <a:p>
            <a:r>
              <a:rPr lang="sv-SE" dirty="0"/>
              <a:t>Klicka här för att ändra format</a:t>
            </a:r>
            <a:endParaRPr lang="en-US" dirty="0"/>
          </a:p>
        </p:txBody>
      </p:sp>
      <p:sp>
        <p:nvSpPr>
          <p:cNvPr id="3" name="Text Placeholder 2"/>
          <p:cNvSpPr>
            <a:spLocks noGrp="1"/>
          </p:cNvSpPr>
          <p:nvPr>
            <p:ph type="body" idx="1"/>
          </p:nvPr>
        </p:nvSpPr>
        <p:spPr>
          <a:xfrm>
            <a:off x="719405" y="1769473"/>
            <a:ext cx="10753195" cy="422033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719403" y="6137983"/>
            <a:ext cx="1440000" cy="244800"/>
          </a:xfrm>
          <a:prstGeom prst="rect">
            <a:avLst/>
          </a:prstGeom>
        </p:spPr>
        <p:txBody>
          <a:bodyPr vert="horz" lIns="91440" tIns="45720" rIns="91440" bIns="45720" rtlCol="0" anchor="ctr"/>
          <a:lstStyle>
            <a:lvl1pPr algn="l">
              <a:defRPr sz="675">
                <a:solidFill>
                  <a:schemeClr val="tx1">
                    <a:tint val="75000"/>
                  </a:schemeClr>
                </a:solidFill>
                <a:latin typeface="Santral" pitchFamily="50" charset="0"/>
              </a:defRPr>
            </a:lvl1pPr>
          </a:lstStyle>
          <a:p>
            <a:endParaRPr lang="sv-SE" dirty="0"/>
          </a:p>
        </p:txBody>
      </p:sp>
      <p:sp>
        <p:nvSpPr>
          <p:cNvPr id="5" name="Footer Placeholder 4"/>
          <p:cNvSpPr>
            <a:spLocks noGrp="1"/>
          </p:cNvSpPr>
          <p:nvPr>
            <p:ph type="ftr" sz="quarter" idx="3"/>
          </p:nvPr>
        </p:nvSpPr>
        <p:spPr>
          <a:xfrm>
            <a:off x="2199863" y="6137983"/>
            <a:ext cx="8016000" cy="244800"/>
          </a:xfrm>
          <a:prstGeom prst="rect">
            <a:avLst/>
          </a:prstGeom>
        </p:spPr>
        <p:txBody>
          <a:bodyPr vert="horz" lIns="91440" tIns="45720" rIns="91440" bIns="45720" rtlCol="0" anchor="ctr"/>
          <a:lstStyle>
            <a:lvl1pPr algn="ctr">
              <a:defRPr sz="675">
                <a:solidFill>
                  <a:schemeClr val="tx1">
                    <a:tint val="75000"/>
                  </a:schemeClr>
                </a:solidFill>
                <a:latin typeface="Santral" pitchFamily="50" charset="0"/>
              </a:defRPr>
            </a:lvl1pPr>
          </a:lstStyle>
          <a:p>
            <a:endParaRPr lang="sv-SE" dirty="0"/>
          </a:p>
        </p:txBody>
      </p:sp>
      <p:sp>
        <p:nvSpPr>
          <p:cNvPr id="6" name="Slide Number Placeholder 5"/>
          <p:cNvSpPr>
            <a:spLocks noGrp="1"/>
          </p:cNvSpPr>
          <p:nvPr>
            <p:ph type="sldNum" sz="quarter" idx="4"/>
          </p:nvPr>
        </p:nvSpPr>
        <p:spPr>
          <a:xfrm>
            <a:off x="10256323" y="6137983"/>
            <a:ext cx="1216276" cy="244800"/>
          </a:xfrm>
          <a:prstGeom prst="rect">
            <a:avLst/>
          </a:prstGeom>
        </p:spPr>
        <p:txBody>
          <a:bodyPr vert="horz" lIns="91440" tIns="45720" rIns="91440" bIns="45720" rtlCol="0" anchor="ctr"/>
          <a:lstStyle>
            <a:lvl1pPr algn="r">
              <a:defRPr sz="675">
                <a:solidFill>
                  <a:schemeClr val="tx1">
                    <a:tint val="75000"/>
                  </a:schemeClr>
                </a:solidFill>
                <a:latin typeface="Santral" pitchFamily="50" charset="0"/>
              </a:defRPr>
            </a:lvl1pPr>
          </a:lstStyle>
          <a:p>
            <a:fld id="{096EF9EC-098F-4CEF-97A4-A233AFC6125F}" type="slidenum">
              <a:rPr lang="sv-SE" smtClean="0"/>
              <a:pPr/>
              <a:t>‹#›</a:t>
            </a:fld>
            <a:endParaRPr lang="sv-SE" dirty="0"/>
          </a:p>
        </p:txBody>
      </p:sp>
      <p:grpSp>
        <p:nvGrpSpPr>
          <p:cNvPr id="13" name="Grupp 12"/>
          <p:cNvGrpSpPr/>
          <p:nvPr userDrawn="1"/>
        </p:nvGrpSpPr>
        <p:grpSpPr>
          <a:xfrm>
            <a:off x="0" y="6398223"/>
            <a:ext cx="12192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069" b="0" dirty="0">
                <a:latin typeface="Santral" pitchFamily="50" charset="0"/>
              </a:endParaRPr>
            </a:p>
          </p:txBody>
        </p:sp>
        <p:pic>
          <p:nvPicPr>
            <p:cNvPr id="12" name="Bildobjekt 11"/>
            <p:cNvPicPr>
              <a:picLocks noChangeAspect="1"/>
            </p:cNvPicPr>
            <p:nvPr userDrawn="1"/>
          </p:nvPicPr>
          <p:blipFill>
            <a:blip r:embed="rId14"/>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88074672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46" r:id="rId3"/>
    <p:sldLayoutId id="2147483747" r:id="rId4"/>
    <p:sldLayoutId id="2147483734" r:id="rId5"/>
    <p:sldLayoutId id="2147483735" r:id="rId6"/>
    <p:sldLayoutId id="2147483736" r:id="rId7"/>
    <p:sldLayoutId id="2147483737" r:id="rId8"/>
    <p:sldLayoutId id="2147483738" r:id="rId9"/>
    <p:sldLayoutId id="2147483790" r:id="rId10"/>
    <p:sldLayoutId id="2147483792" r:id="rId11"/>
    <p:sldLayoutId id="2147483741" r:id="rId12"/>
  </p:sldLayoutIdLst>
  <p:hf sldNum="0" hdr="0" ftr="0" dt="0"/>
  <p:txStyles>
    <p:titleStyle>
      <a:lvl1pPr algn="l" defTabSz="514350" rtl="0" eaLnBrk="1" latinLnBrk="0" hangingPunct="1">
        <a:lnSpc>
          <a:spcPct val="90000"/>
        </a:lnSpc>
        <a:spcBef>
          <a:spcPct val="0"/>
        </a:spcBef>
        <a:buNone/>
        <a:defRPr sz="2475" b="1" kern="1200">
          <a:solidFill>
            <a:schemeClr val="accent1"/>
          </a:solidFill>
          <a:latin typeface="Santral" pitchFamily="50" charset="0"/>
          <a:ea typeface="+mj-ea"/>
          <a:cs typeface="+mj-cs"/>
        </a:defRPr>
      </a:lvl1pPr>
    </p:titleStyle>
    <p:bodyStyle>
      <a:lvl1pPr marL="153591" indent="-153591" algn="l" defTabSz="514350" rtl="0" eaLnBrk="1" latinLnBrk="0" hangingPunct="1">
        <a:lnSpc>
          <a:spcPct val="90000"/>
        </a:lnSpc>
        <a:spcBef>
          <a:spcPts val="563"/>
        </a:spcBef>
        <a:buClr>
          <a:schemeClr val="accent3"/>
        </a:buClr>
        <a:buFont typeface="Arial" panose="020B0604020202020204" pitchFamily="34" charset="0"/>
        <a:buChar char="•"/>
        <a:defRPr sz="1350" b="0" kern="1200">
          <a:solidFill>
            <a:schemeClr val="tx1"/>
          </a:solidFill>
          <a:latin typeface="Santral" pitchFamily="50" charset="0"/>
          <a:ea typeface="+mn-ea"/>
          <a:cs typeface="+mn-cs"/>
        </a:defRPr>
      </a:lvl1pPr>
      <a:lvl2pPr marL="299145" indent="-128588" algn="l" defTabSz="514350" rtl="0" eaLnBrk="1" latinLnBrk="0" hangingPunct="1">
        <a:lnSpc>
          <a:spcPct val="90000"/>
        </a:lnSpc>
        <a:spcBef>
          <a:spcPts val="281"/>
        </a:spcBef>
        <a:buClr>
          <a:schemeClr val="accent3"/>
        </a:buClr>
        <a:buFont typeface="Arial" panose="020B0604020202020204" pitchFamily="34" charset="0"/>
        <a:buChar char="•"/>
        <a:defRPr sz="1125" b="0" kern="1200">
          <a:solidFill>
            <a:schemeClr val="tx1"/>
          </a:solidFill>
          <a:latin typeface="Santral" pitchFamily="50" charset="0"/>
          <a:ea typeface="+mn-ea"/>
          <a:cs typeface="+mn-cs"/>
        </a:defRPr>
      </a:lvl2pPr>
      <a:lvl3pPr marL="452735"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3pPr>
      <a:lvl4pPr marL="606326"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4pPr>
      <a:lvl5pPr marL="759917"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70" y="962654"/>
            <a:ext cx="9265468" cy="1325563"/>
          </a:xfrm>
          <a:prstGeom prst="rect">
            <a:avLst/>
          </a:prstGeom>
        </p:spPr>
        <p:txBody>
          <a:bodyPr vert="horz" lIns="91440" tIns="45720" rIns="91440" bIns="4572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1408570" y="2357910"/>
            <a:ext cx="9265468" cy="3592041"/>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Picture 7" descr="ST_rgb_ny.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Tree>
    <p:extLst>
      <p:ext uri="{BB962C8B-B14F-4D97-AF65-F5344CB8AC3E}">
        <p14:creationId xmlns:p14="http://schemas.microsoft.com/office/powerpoint/2010/main" val="26913689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706" r:id="rId5"/>
    <p:sldLayoutId id="2147483709" r:id="rId6"/>
    <p:sldLayoutId id="2147483712" r:id="rId7"/>
    <p:sldLayoutId id="2147483732" r:id="rId8"/>
    <p:sldLayoutId id="2147483733" r:id="rId9"/>
  </p:sldLayoutIdLst>
  <p:hf sldNum="0" hdr="0" ftr="0" dt="0"/>
  <p:txStyles>
    <p:titleStyle>
      <a:lvl1pPr algn="l" defTabSz="685800" rtl="0" eaLnBrk="1" latinLnBrk="0" hangingPunct="1">
        <a:lnSpc>
          <a:spcPct val="90000"/>
        </a:lnSpc>
        <a:spcBef>
          <a:spcPct val="0"/>
        </a:spcBef>
        <a:buNone/>
        <a:defRPr sz="2700" b="1" kern="1200">
          <a:solidFill>
            <a:schemeClr val="tx1"/>
          </a:solidFill>
          <a:latin typeface="Santral" pitchFamily="50" charset="0"/>
          <a:ea typeface="+mj-ea"/>
          <a:cs typeface="+mj-cs"/>
        </a:defRPr>
      </a:lvl1pPr>
    </p:titleStyle>
    <p:bodyStyle>
      <a:lvl1pPr marL="271463" indent="-271463" algn="l" defTabSz="685800" rtl="0" eaLnBrk="1" latinLnBrk="0" hangingPunct="1">
        <a:lnSpc>
          <a:spcPct val="100000"/>
        </a:lnSpc>
        <a:spcBef>
          <a:spcPts val="900"/>
        </a:spcBef>
        <a:buFont typeface="Arial"/>
        <a:buChar char="•"/>
        <a:defRPr sz="1950" kern="1200">
          <a:solidFill>
            <a:schemeClr val="tx1"/>
          </a:solidFill>
          <a:latin typeface="Santral" pitchFamily="50" charset="0"/>
          <a:ea typeface="+mn-ea"/>
          <a:cs typeface="+mn-cs"/>
        </a:defRPr>
      </a:lvl1pPr>
      <a:lvl2pPr marL="570310" indent="-251222" algn="l" defTabSz="685800" rtl="0" eaLnBrk="1" latinLnBrk="0" hangingPunct="1">
        <a:lnSpc>
          <a:spcPct val="95000"/>
        </a:lnSpc>
        <a:spcBef>
          <a:spcPts val="450"/>
        </a:spcBef>
        <a:buFont typeface="Arial" panose="020B0604020202020204" pitchFamily="34" charset="0"/>
        <a:buChar char="−"/>
        <a:defRPr sz="1800" kern="1200">
          <a:solidFill>
            <a:schemeClr val="tx1"/>
          </a:solidFill>
          <a:latin typeface="Santral" pitchFamily="50" charset="0"/>
          <a:ea typeface="+mn-ea"/>
          <a:cs typeface="+mn-cs"/>
        </a:defRPr>
      </a:lvl2pPr>
      <a:lvl3pPr marL="781050" indent="-183356" algn="l" defTabSz="685800" rtl="0" eaLnBrk="1" latinLnBrk="0" hangingPunct="1">
        <a:lnSpc>
          <a:spcPct val="95000"/>
        </a:lnSpc>
        <a:spcBef>
          <a:spcPts val="450"/>
        </a:spcBef>
        <a:buFont typeface="Arial"/>
        <a:buChar char="•"/>
        <a:defRPr sz="1500" kern="1200">
          <a:solidFill>
            <a:schemeClr val="tx1"/>
          </a:solidFill>
          <a:latin typeface="Santral" pitchFamily="50" charset="0"/>
          <a:ea typeface="+mn-ea"/>
          <a:cs typeface="+mn-cs"/>
        </a:defRPr>
      </a:lvl3pPr>
      <a:lvl4pPr marL="1045369" indent="-223838" algn="l" defTabSz="685800" rtl="0" eaLnBrk="1" latinLnBrk="0" hangingPunct="1">
        <a:lnSpc>
          <a:spcPct val="95000"/>
        </a:lnSpc>
        <a:spcBef>
          <a:spcPts val="450"/>
        </a:spcBef>
        <a:buFont typeface="Arial" panose="020B0604020202020204" pitchFamily="34" charset="0"/>
        <a:buChar char="−"/>
        <a:defRPr sz="1350" kern="1200">
          <a:solidFill>
            <a:schemeClr val="tx1"/>
          </a:solidFill>
          <a:latin typeface="Santral" pitchFamily="50" charset="0"/>
          <a:ea typeface="+mn-ea"/>
          <a:cs typeface="+mn-cs"/>
        </a:defRPr>
      </a:lvl4pPr>
      <a:lvl5pPr marL="1228725" indent="-148829" algn="l" defTabSz="685800" rtl="0" eaLnBrk="1" latinLnBrk="0" hangingPunct="1">
        <a:lnSpc>
          <a:spcPct val="95000"/>
        </a:lnSpc>
        <a:spcBef>
          <a:spcPts val="450"/>
        </a:spcBef>
        <a:buFont typeface="Arial"/>
        <a:buChar char="•"/>
        <a:defRPr sz="1350" kern="1200">
          <a:solidFill>
            <a:schemeClr val="tx1"/>
          </a:solidFill>
          <a:latin typeface="Santral" pitchFamily="50"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405" y="269394"/>
            <a:ext cx="10753195" cy="1224000"/>
          </a:xfrm>
          <a:prstGeom prst="rect">
            <a:avLst/>
          </a:prstGeom>
        </p:spPr>
        <p:txBody>
          <a:bodyPr vert="horz" lIns="91440" tIns="45720" rIns="91440" bIns="45720" rtlCol="0" anchor="ctr">
            <a:noAutofit/>
          </a:bodyPr>
          <a:lstStyle/>
          <a:p>
            <a:r>
              <a:rPr lang="sv-SE"/>
              <a:t>Klicka här för att ändra format</a:t>
            </a:r>
            <a:endParaRPr lang="en-US"/>
          </a:p>
        </p:txBody>
      </p:sp>
      <p:sp>
        <p:nvSpPr>
          <p:cNvPr id="3" name="Text Placeholder 2"/>
          <p:cNvSpPr>
            <a:spLocks noGrp="1"/>
          </p:cNvSpPr>
          <p:nvPr>
            <p:ph type="body" idx="1"/>
          </p:nvPr>
        </p:nvSpPr>
        <p:spPr>
          <a:xfrm>
            <a:off x="719405" y="1769473"/>
            <a:ext cx="10753195" cy="4220333"/>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719403" y="6137983"/>
            <a:ext cx="1440000" cy="244800"/>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sv-SE"/>
          </a:p>
        </p:txBody>
      </p:sp>
      <p:sp>
        <p:nvSpPr>
          <p:cNvPr id="5" name="Footer Placeholder 4"/>
          <p:cNvSpPr>
            <a:spLocks noGrp="1"/>
          </p:cNvSpPr>
          <p:nvPr>
            <p:ph type="ftr" sz="quarter" idx="3"/>
          </p:nvPr>
        </p:nvSpPr>
        <p:spPr>
          <a:xfrm>
            <a:off x="2199863" y="6137983"/>
            <a:ext cx="8016000" cy="244800"/>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0256323" y="6137983"/>
            <a:ext cx="1216276" cy="244800"/>
          </a:xfrm>
          <a:prstGeom prst="rect">
            <a:avLst/>
          </a:prstGeom>
        </p:spPr>
        <p:txBody>
          <a:bodyPr vert="horz" lIns="91440" tIns="45720" rIns="91440" bIns="45720" rtlCol="0" anchor="ctr"/>
          <a:lstStyle>
            <a:lvl1pPr algn="r">
              <a:defRPr sz="675">
                <a:solidFill>
                  <a:schemeClr val="tx1">
                    <a:tint val="75000"/>
                  </a:schemeClr>
                </a:solidFill>
              </a:defRPr>
            </a:lvl1pPr>
          </a:lstStyle>
          <a:p>
            <a:fld id="{096EF9EC-098F-4CEF-97A4-A233AFC6125F}" type="slidenum">
              <a:rPr lang="sv-SE" smtClean="0"/>
              <a:t>‹#›</a:t>
            </a:fld>
            <a:endParaRPr lang="sv-SE"/>
          </a:p>
        </p:txBody>
      </p:sp>
      <p:grpSp>
        <p:nvGrpSpPr>
          <p:cNvPr id="13" name="Grupp 12"/>
          <p:cNvGrpSpPr/>
          <p:nvPr userDrawn="1"/>
        </p:nvGrpSpPr>
        <p:grpSpPr>
          <a:xfrm>
            <a:off x="0" y="6398223"/>
            <a:ext cx="12192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069" b="0"/>
            </a:p>
          </p:txBody>
        </p:sp>
        <p:pic>
          <p:nvPicPr>
            <p:cNvPr id="12" name="Bildobjekt 11"/>
            <p:cNvPicPr>
              <a:picLocks noChangeAspect="1"/>
            </p:cNvPicPr>
            <p:nvPr userDrawn="1"/>
          </p:nvPicPr>
          <p:blipFill>
            <a:blip r:embed="rId14"/>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405010760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1" r:id="rId9"/>
    <p:sldLayoutId id="2147483762" r:id="rId10"/>
    <p:sldLayoutId id="2147483763" r:id="rId11"/>
    <p:sldLayoutId id="2147483764" r:id="rId12"/>
  </p:sldLayoutIdLst>
  <p:hf sldNum="0" hdr="0" ftr="0" dt="0"/>
  <p:txStyles>
    <p:titleStyle>
      <a:lvl1pPr algn="l" defTabSz="514350" rtl="0" eaLnBrk="1" latinLnBrk="0" hangingPunct="1">
        <a:lnSpc>
          <a:spcPct val="90000"/>
        </a:lnSpc>
        <a:spcBef>
          <a:spcPct val="0"/>
        </a:spcBef>
        <a:buNone/>
        <a:defRPr sz="2475" b="1" kern="1200">
          <a:solidFill>
            <a:schemeClr val="accent1"/>
          </a:solidFill>
          <a:latin typeface="+mj-lt"/>
          <a:ea typeface="+mj-ea"/>
          <a:cs typeface="+mj-cs"/>
        </a:defRPr>
      </a:lvl1pPr>
    </p:titleStyle>
    <p:bodyStyle>
      <a:lvl1pPr marL="153591" indent="-153591" algn="l" defTabSz="514350" rtl="0" eaLnBrk="1" latinLnBrk="0" hangingPunct="1">
        <a:lnSpc>
          <a:spcPct val="90000"/>
        </a:lnSpc>
        <a:spcBef>
          <a:spcPts val="563"/>
        </a:spcBef>
        <a:buClr>
          <a:schemeClr val="accent3"/>
        </a:buClr>
        <a:buFont typeface="Arial" panose="020B0604020202020204" pitchFamily="34" charset="0"/>
        <a:buChar char="•"/>
        <a:defRPr sz="1350" b="0" kern="1200">
          <a:solidFill>
            <a:schemeClr val="tx1"/>
          </a:solidFill>
          <a:latin typeface="+mn-lt"/>
          <a:ea typeface="+mn-ea"/>
          <a:cs typeface="+mn-cs"/>
        </a:defRPr>
      </a:lvl1pPr>
      <a:lvl2pPr marL="299145" indent="-128588" algn="l" defTabSz="514350" rtl="0" eaLnBrk="1" latinLnBrk="0" hangingPunct="1">
        <a:lnSpc>
          <a:spcPct val="90000"/>
        </a:lnSpc>
        <a:spcBef>
          <a:spcPts val="281"/>
        </a:spcBef>
        <a:buClr>
          <a:schemeClr val="accent3"/>
        </a:buClr>
        <a:buFont typeface="Arial" panose="020B0604020202020204" pitchFamily="34" charset="0"/>
        <a:buChar char="•"/>
        <a:defRPr sz="1125" b="0" kern="1200">
          <a:solidFill>
            <a:schemeClr val="tx1"/>
          </a:solidFill>
          <a:latin typeface="+mn-lt"/>
          <a:ea typeface="+mn-ea"/>
          <a:cs typeface="+mn-cs"/>
        </a:defRPr>
      </a:lvl2pPr>
      <a:lvl3pPr marL="452735"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3pPr>
      <a:lvl4pPr marL="606326"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4pPr>
      <a:lvl5pPr marL="759917"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405" y="269394"/>
            <a:ext cx="10753195" cy="1224000"/>
          </a:xfrm>
          <a:prstGeom prst="rect">
            <a:avLst/>
          </a:prstGeom>
        </p:spPr>
        <p:txBody>
          <a:bodyPr vert="horz" lIns="91440" tIns="45720" rIns="91440" bIns="45720" rtlCol="0" anchor="ctr">
            <a:noAutofit/>
          </a:bodyPr>
          <a:lstStyle/>
          <a:p>
            <a:r>
              <a:rPr lang="sv-SE"/>
              <a:t>Klicka här för att ändra format</a:t>
            </a:r>
            <a:endParaRPr lang="en-US"/>
          </a:p>
        </p:txBody>
      </p:sp>
      <p:sp>
        <p:nvSpPr>
          <p:cNvPr id="3" name="Text Placeholder 2"/>
          <p:cNvSpPr>
            <a:spLocks noGrp="1"/>
          </p:cNvSpPr>
          <p:nvPr>
            <p:ph type="body" idx="1"/>
          </p:nvPr>
        </p:nvSpPr>
        <p:spPr>
          <a:xfrm>
            <a:off x="719405" y="1769473"/>
            <a:ext cx="10753195" cy="4220333"/>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719403" y="6137983"/>
            <a:ext cx="1440000" cy="244800"/>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sv-SE"/>
          </a:p>
        </p:txBody>
      </p:sp>
      <p:sp>
        <p:nvSpPr>
          <p:cNvPr id="5" name="Footer Placeholder 4"/>
          <p:cNvSpPr>
            <a:spLocks noGrp="1"/>
          </p:cNvSpPr>
          <p:nvPr>
            <p:ph type="ftr" sz="quarter" idx="3"/>
          </p:nvPr>
        </p:nvSpPr>
        <p:spPr>
          <a:xfrm>
            <a:off x="2199863" y="6137983"/>
            <a:ext cx="8016000" cy="244800"/>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0256323" y="6137983"/>
            <a:ext cx="1216276" cy="244800"/>
          </a:xfrm>
          <a:prstGeom prst="rect">
            <a:avLst/>
          </a:prstGeom>
        </p:spPr>
        <p:txBody>
          <a:bodyPr vert="horz" lIns="91440" tIns="45720" rIns="91440" bIns="45720" rtlCol="0" anchor="ctr"/>
          <a:lstStyle>
            <a:lvl1pPr algn="r">
              <a:defRPr sz="675">
                <a:solidFill>
                  <a:schemeClr val="tx1">
                    <a:tint val="75000"/>
                  </a:schemeClr>
                </a:solidFill>
              </a:defRPr>
            </a:lvl1pPr>
          </a:lstStyle>
          <a:p>
            <a:fld id="{096EF9EC-098F-4CEF-97A4-A233AFC6125F}" type="slidenum">
              <a:rPr lang="sv-SE" smtClean="0"/>
              <a:t>‹#›</a:t>
            </a:fld>
            <a:endParaRPr lang="sv-SE"/>
          </a:p>
        </p:txBody>
      </p:sp>
      <p:grpSp>
        <p:nvGrpSpPr>
          <p:cNvPr id="13" name="Grupp 12"/>
          <p:cNvGrpSpPr/>
          <p:nvPr userDrawn="1"/>
        </p:nvGrpSpPr>
        <p:grpSpPr>
          <a:xfrm>
            <a:off x="0" y="6398223"/>
            <a:ext cx="12192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069" b="0"/>
            </a:p>
          </p:txBody>
        </p:sp>
        <p:pic>
          <p:nvPicPr>
            <p:cNvPr id="12" name="Bildobjekt 11"/>
            <p:cNvPicPr>
              <a:picLocks noChangeAspect="1"/>
            </p:cNvPicPr>
            <p:nvPr userDrawn="1"/>
          </p:nvPicPr>
          <p:blipFill>
            <a:blip r:embed="rId17"/>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263152474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hf sldNum="0" hdr="0" ftr="0" dt="0"/>
  <p:txStyles>
    <p:titleStyle>
      <a:lvl1pPr algn="l" defTabSz="514350" rtl="0" eaLnBrk="1" latinLnBrk="0" hangingPunct="1">
        <a:lnSpc>
          <a:spcPct val="90000"/>
        </a:lnSpc>
        <a:spcBef>
          <a:spcPct val="0"/>
        </a:spcBef>
        <a:buNone/>
        <a:defRPr sz="2475" b="1" kern="1200">
          <a:solidFill>
            <a:schemeClr val="accent1"/>
          </a:solidFill>
          <a:latin typeface="+mj-lt"/>
          <a:ea typeface="+mj-ea"/>
          <a:cs typeface="+mj-cs"/>
        </a:defRPr>
      </a:lvl1pPr>
    </p:titleStyle>
    <p:bodyStyle>
      <a:lvl1pPr marL="153591" indent="-153591" algn="l" defTabSz="514350" rtl="0" eaLnBrk="1" latinLnBrk="0" hangingPunct="1">
        <a:lnSpc>
          <a:spcPct val="90000"/>
        </a:lnSpc>
        <a:spcBef>
          <a:spcPts val="563"/>
        </a:spcBef>
        <a:buClr>
          <a:schemeClr val="accent3"/>
        </a:buClr>
        <a:buFont typeface="Arial" panose="020B0604020202020204" pitchFamily="34" charset="0"/>
        <a:buChar char="•"/>
        <a:defRPr sz="1350" b="0" kern="1200">
          <a:solidFill>
            <a:schemeClr val="tx1"/>
          </a:solidFill>
          <a:latin typeface="+mn-lt"/>
          <a:ea typeface="+mn-ea"/>
          <a:cs typeface="+mn-cs"/>
        </a:defRPr>
      </a:lvl1pPr>
      <a:lvl2pPr marL="299145" indent="-128588" algn="l" defTabSz="514350" rtl="0" eaLnBrk="1" latinLnBrk="0" hangingPunct="1">
        <a:lnSpc>
          <a:spcPct val="90000"/>
        </a:lnSpc>
        <a:spcBef>
          <a:spcPts val="281"/>
        </a:spcBef>
        <a:buClr>
          <a:schemeClr val="accent3"/>
        </a:buClr>
        <a:buFont typeface="Arial" panose="020B0604020202020204" pitchFamily="34" charset="0"/>
        <a:buChar char="•"/>
        <a:defRPr sz="1125" b="0" kern="1200">
          <a:solidFill>
            <a:schemeClr val="tx1"/>
          </a:solidFill>
          <a:latin typeface="+mn-lt"/>
          <a:ea typeface="+mn-ea"/>
          <a:cs typeface="+mn-cs"/>
        </a:defRPr>
      </a:lvl2pPr>
      <a:lvl3pPr marL="452735"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3pPr>
      <a:lvl4pPr marL="606326"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4pPr>
      <a:lvl5pPr marL="759917"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70" y="962654"/>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70" y="2357910"/>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icture 3" descr="ST_rgb_ny.tif"/>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Tree>
    <p:extLst>
      <p:ext uri="{BB962C8B-B14F-4D97-AF65-F5344CB8AC3E}">
        <p14:creationId xmlns:p14="http://schemas.microsoft.com/office/powerpoint/2010/main" val="304825628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hf sldNum="0" hdr="0" ftr="0" dt="0"/>
  <p:txStyles>
    <p:titleStyle>
      <a:lvl1pPr algn="l" defTabSz="6858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271463" indent="-271463" algn="l" defTabSz="685800" rtl="0" eaLnBrk="1" latinLnBrk="0" hangingPunct="1">
        <a:lnSpc>
          <a:spcPct val="100000"/>
        </a:lnSpc>
        <a:spcBef>
          <a:spcPts val="900"/>
        </a:spcBef>
        <a:buFont typeface="Arial"/>
        <a:buChar char="•"/>
        <a:defRPr sz="1950" kern="1200">
          <a:solidFill>
            <a:schemeClr val="tx1"/>
          </a:solidFill>
          <a:latin typeface="+mn-lt"/>
          <a:ea typeface="+mn-ea"/>
          <a:cs typeface="+mn-cs"/>
        </a:defRPr>
      </a:lvl1pPr>
      <a:lvl2pPr marL="570310" indent="-251222" algn="l" defTabSz="685800" rtl="0" eaLnBrk="1" latinLnBrk="0" hangingPunct="1">
        <a:lnSpc>
          <a:spcPct val="95000"/>
        </a:lnSpc>
        <a:spcBef>
          <a:spcPts val="450"/>
        </a:spcBef>
        <a:buFont typeface="Arial" panose="020B0604020202020204" pitchFamily="34" charset="0"/>
        <a:buChar char="−"/>
        <a:defRPr sz="1800" kern="1200">
          <a:solidFill>
            <a:schemeClr val="tx1"/>
          </a:solidFill>
          <a:latin typeface="+mn-lt"/>
          <a:ea typeface="+mn-ea"/>
          <a:cs typeface="+mn-cs"/>
        </a:defRPr>
      </a:lvl2pPr>
      <a:lvl3pPr marL="781050" indent="-183356" algn="l" defTabSz="685800" rtl="0" eaLnBrk="1" latinLnBrk="0" hangingPunct="1">
        <a:lnSpc>
          <a:spcPct val="95000"/>
        </a:lnSpc>
        <a:spcBef>
          <a:spcPts val="450"/>
        </a:spcBef>
        <a:buFont typeface="Arial"/>
        <a:buChar char="•"/>
        <a:defRPr sz="1500" kern="1200">
          <a:solidFill>
            <a:schemeClr val="tx1"/>
          </a:solidFill>
          <a:latin typeface="+mn-lt"/>
          <a:ea typeface="+mn-ea"/>
          <a:cs typeface="+mn-cs"/>
        </a:defRPr>
      </a:lvl3pPr>
      <a:lvl4pPr marL="1045369" indent="-223838" algn="l" defTabSz="685800" rtl="0" eaLnBrk="1" latinLnBrk="0" hangingPunct="1">
        <a:lnSpc>
          <a:spcPct val="95000"/>
        </a:lnSpc>
        <a:spcBef>
          <a:spcPts val="450"/>
        </a:spcBef>
        <a:buFont typeface="Arial" panose="020B0604020202020204" pitchFamily="34" charset="0"/>
        <a:buChar char="−"/>
        <a:defRPr sz="1350" kern="1200">
          <a:solidFill>
            <a:schemeClr val="tx1"/>
          </a:solidFill>
          <a:latin typeface="+mn-lt"/>
          <a:ea typeface="+mn-ea"/>
          <a:cs typeface="+mn-cs"/>
        </a:defRPr>
      </a:lvl4pPr>
      <a:lvl5pPr marL="1228725" indent="-148829" algn="l" defTabSz="685800" rtl="0" eaLnBrk="1" latinLnBrk="0" hangingPunct="1">
        <a:lnSpc>
          <a:spcPct val="95000"/>
        </a:lnSpc>
        <a:spcBef>
          <a:spcPts val="450"/>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70" y="962654"/>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70" y="2357910"/>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Picture 7" descr="ST_rgb_ny.tif"/>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63257" y="5949951"/>
            <a:ext cx="540915" cy="539999"/>
          </a:xfrm>
          <a:prstGeom prst="rect">
            <a:avLst/>
          </a:prstGeom>
        </p:spPr>
      </p:pic>
    </p:spTree>
    <p:extLst>
      <p:ext uri="{BB962C8B-B14F-4D97-AF65-F5344CB8AC3E}">
        <p14:creationId xmlns:p14="http://schemas.microsoft.com/office/powerpoint/2010/main" val="2691368980"/>
      </p:ext>
    </p:extLst>
  </p:cSld>
  <p:clrMap bg1="lt1" tx1="dk1" bg2="lt2" tx2="dk2" accent1="accent1" accent2="accent2" accent3="accent3" accent4="accent4" accent5="accent5" accent6="accent6" hlink="hlink" folHlink="folHlink"/>
  <p:sldLayoutIdLst>
    <p:sldLayoutId id="2147483789" r:id="rId1"/>
    <p:sldLayoutId id="2147483739" r:id="rId2"/>
    <p:sldLayoutId id="2147483791" r:id="rId3"/>
    <p:sldLayoutId id="2147483740" r:id="rId4"/>
    <p:sldLayoutId id="2147483744" r:id="rId5"/>
    <p:sldLayoutId id="2147483742" r:id="rId6"/>
    <p:sldLayoutId id="2147483743" r:id="rId7"/>
    <p:sldLayoutId id="2147483796" r:id="rId8"/>
  </p:sldLayoutIdLst>
  <p:hf sldNum="0" hdr="0" ftr="0" dt="0"/>
  <p:txStyles>
    <p:titleStyle>
      <a:lvl1pPr algn="l" defTabSz="6858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271463" indent="-271463" algn="l" defTabSz="685800" rtl="0" eaLnBrk="1" latinLnBrk="0" hangingPunct="1">
        <a:lnSpc>
          <a:spcPct val="100000"/>
        </a:lnSpc>
        <a:spcBef>
          <a:spcPts val="900"/>
        </a:spcBef>
        <a:buFont typeface="Arial"/>
        <a:buChar char="•"/>
        <a:defRPr sz="1950" kern="1200">
          <a:solidFill>
            <a:schemeClr val="tx1"/>
          </a:solidFill>
          <a:latin typeface="+mn-lt"/>
          <a:ea typeface="+mn-ea"/>
          <a:cs typeface="+mn-cs"/>
        </a:defRPr>
      </a:lvl1pPr>
      <a:lvl2pPr marL="570310" indent="-251222" algn="l" defTabSz="685800" rtl="0" eaLnBrk="1" latinLnBrk="0" hangingPunct="1">
        <a:lnSpc>
          <a:spcPct val="95000"/>
        </a:lnSpc>
        <a:spcBef>
          <a:spcPts val="450"/>
        </a:spcBef>
        <a:buFont typeface="Arial" panose="020B0604020202020204" pitchFamily="34" charset="0"/>
        <a:buChar char="−"/>
        <a:defRPr sz="1800" kern="1200">
          <a:solidFill>
            <a:schemeClr val="tx1"/>
          </a:solidFill>
          <a:latin typeface="+mn-lt"/>
          <a:ea typeface="+mn-ea"/>
          <a:cs typeface="+mn-cs"/>
        </a:defRPr>
      </a:lvl2pPr>
      <a:lvl3pPr marL="781050" indent="-183356" algn="l" defTabSz="685800" rtl="0" eaLnBrk="1" latinLnBrk="0" hangingPunct="1">
        <a:lnSpc>
          <a:spcPct val="95000"/>
        </a:lnSpc>
        <a:spcBef>
          <a:spcPts val="450"/>
        </a:spcBef>
        <a:buFont typeface="Arial"/>
        <a:buChar char="•"/>
        <a:defRPr sz="1500" kern="1200">
          <a:solidFill>
            <a:schemeClr val="tx1"/>
          </a:solidFill>
          <a:latin typeface="+mn-lt"/>
          <a:ea typeface="+mn-ea"/>
          <a:cs typeface="+mn-cs"/>
        </a:defRPr>
      </a:lvl3pPr>
      <a:lvl4pPr marL="1045369" indent="-223838" algn="l" defTabSz="685800" rtl="0" eaLnBrk="1" latinLnBrk="0" hangingPunct="1">
        <a:lnSpc>
          <a:spcPct val="95000"/>
        </a:lnSpc>
        <a:spcBef>
          <a:spcPts val="450"/>
        </a:spcBef>
        <a:buFont typeface="Arial" panose="020B0604020202020204" pitchFamily="34" charset="0"/>
        <a:buChar char="−"/>
        <a:defRPr sz="1350" kern="1200">
          <a:solidFill>
            <a:schemeClr val="tx1"/>
          </a:solidFill>
          <a:latin typeface="+mn-lt"/>
          <a:ea typeface="+mn-ea"/>
          <a:cs typeface="+mn-cs"/>
        </a:defRPr>
      </a:lvl4pPr>
      <a:lvl5pPr marL="1228725" indent="-148829" algn="l" defTabSz="685800" rtl="0" eaLnBrk="1" latinLnBrk="0" hangingPunct="1">
        <a:lnSpc>
          <a:spcPct val="95000"/>
        </a:lnSpc>
        <a:spcBef>
          <a:spcPts val="450"/>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8.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6A6F824-F3A5-4996-AF76-A958E80B040B}"/>
              </a:ext>
            </a:extLst>
          </p:cNvPr>
          <p:cNvSpPr/>
          <p:nvPr/>
        </p:nvSpPr>
        <p:spPr>
          <a:xfrm>
            <a:off x="1754961" y="1288763"/>
            <a:ext cx="1657217" cy="300082"/>
          </a:xfrm>
          <a:prstGeom prst="rect">
            <a:avLst/>
          </a:prstGeom>
        </p:spPr>
        <p:txBody>
          <a:bodyPr wrap="square">
            <a:spAutoFit/>
          </a:bodyPr>
          <a:lstStyle/>
          <a:p>
            <a:endParaRPr lang="sv-SE" sz="1350" dirty="0">
              <a:solidFill>
                <a:srgbClr val="E5007C"/>
              </a:solidFill>
              <a:latin typeface="Santral" pitchFamily="50" charset="0"/>
            </a:endParaRPr>
          </a:p>
        </p:txBody>
      </p:sp>
      <p:sp>
        <p:nvSpPr>
          <p:cNvPr id="3" name="Rubrik 2">
            <a:extLst>
              <a:ext uri="{FF2B5EF4-FFF2-40B4-BE49-F238E27FC236}">
                <a16:creationId xmlns:a16="http://schemas.microsoft.com/office/drawing/2014/main" id="{35E49666-CBEF-5A59-2CC9-F9DD6EE8E385}"/>
              </a:ext>
            </a:extLst>
          </p:cNvPr>
          <p:cNvSpPr>
            <a:spLocks noGrp="1"/>
          </p:cNvSpPr>
          <p:nvPr>
            <p:ph type="ctrTitle"/>
          </p:nvPr>
        </p:nvSpPr>
        <p:spPr>
          <a:xfrm>
            <a:off x="1524000" y="2328280"/>
            <a:ext cx="9144000" cy="1572521"/>
          </a:xfrm>
        </p:spPr>
        <p:txBody>
          <a:bodyPr/>
          <a:lstStyle/>
          <a:p>
            <a:pPr algn="ctr"/>
            <a:r>
              <a:rPr lang="sv-SE" sz="4800" dirty="0">
                <a:solidFill>
                  <a:srgbClr val="C0B3E0"/>
                </a:solidFill>
                <a:latin typeface="+mj-lt"/>
              </a:rPr>
              <a:t>Vinsterna med facket</a:t>
            </a:r>
          </a:p>
        </p:txBody>
      </p:sp>
    </p:spTree>
    <p:extLst>
      <p:ext uri="{BB962C8B-B14F-4D97-AF65-F5344CB8AC3E}">
        <p14:creationId xmlns:p14="http://schemas.microsoft.com/office/powerpoint/2010/main" val="77158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CC26C74B-99E3-371B-397F-A50AFD9EDEC8}"/>
              </a:ext>
            </a:extLst>
          </p:cNvPr>
          <p:cNvGrpSpPr/>
          <p:nvPr/>
        </p:nvGrpSpPr>
        <p:grpSpPr>
          <a:xfrm>
            <a:off x="3371937" y="3791759"/>
            <a:ext cx="2308485" cy="2323476"/>
            <a:chOff x="3371937" y="4070725"/>
            <a:chExt cx="2308485" cy="2323476"/>
          </a:xfrm>
        </p:grpSpPr>
        <p:sp>
          <p:nvSpPr>
            <p:cNvPr id="8" name="Ellips 7">
              <a:extLst>
                <a:ext uri="{FF2B5EF4-FFF2-40B4-BE49-F238E27FC236}">
                  <a16:creationId xmlns:a16="http://schemas.microsoft.com/office/drawing/2014/main" id="{0CE243FA-6A5A-2082-3753-BB1D6DC413A1}"/>
                </a:ext>
              </a:extLst>
            </p:cNvPr>
            <p:cNvSpPr/>
            <p:nvPr/>
          </p:nvSpPr>
          <p:spPr>
            <a:xfrm>
              <a:off x="3371937" y="4070725"/>
              <a:ext cx="2308485" cy="2323476"/>
            </a:xfrm>
            <a:prstGeom prst="ellipse">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textruta 22">
              <a:extLst>
                <a:ext uri="{FF2B5EF4-FFF2-40B4-BE49-F238E27FC236}">
                  <a16:creationId xmlns:a16="http://schemas.microsoft.com/office/drawing/2014/main" id="{BD262813-7FF8-94F2-7168-B1D0A7702620}"/>
                </a:ext>
              </a:extLst>
            </p:cNvPr>
            <p:cNvSpPr txBox="1"/>
            <p:nvPr/>
          </p:nvSpPr>
          <p:spPr>
            <a:xfrm>
              <a:off x="3371937" y="4816451"/>
              <a:ext cx="2308484" cy="646331"/>
            </a:xfrm>
            <a:prstGeom prst="rect">
              <a:avLst/>
            </a:prstGeom>
            <a:noFill/>
          </p:spPr>
          <p:txBody>
            <a:bodyPr wrap="square" rtlCol="0" anchor="t">
              <a:spAutoFit/>
            </a:bodyPr>
            <a:lstStyle/>
            <a:p>
              <a:pPr algn="ctr"/>
              <a:r>
                <a:rPr lang="sv-SE" b="1" dirty="0">
                  <a:solidFill>
                    <a:srgbClr val="002060"/>
                  </a:solidFill>
                  <a:latin typeface="+mj-lt"/>
                </a:rPr>
                <a:t>Mervärde i medlemskapet</a:t>
              </a:r>
            </a:p>
          </p:txBody>
        </p:sp>
      </p:grpSp>
      <p:grpSp>
        <p:nvGrpSpPr>
          <p:cNvPr id="12" name="Grupp 11">
            <a:extLst>
              <a:ext uri="{FF2B5EF4-FFF2-40B4-BE49-F238E27FC236}">
                <a16:creationId xmlns:a16="http://schemas.microsoft.com/office/drawing/2014/main" id="{FAA4D987-548C-01EE-C766-AECB83A78055}"/>
              </a:ext>
            </a:extLst>
          </p:cNvPr>
          <p:cNvGrpSpPr/>
          <p:nvPr/>
        </p:nvGrpSpPr>
        <p:grpSpPr>
          <a:xfrm>
            <a:off x="6511578" y="3727343"/>
            <a:ext cx="2308485" cy="2323476"/>
            <a:chOff x="6790678" y="3983906"/>
            <a:chExt cx="2308485" cy="2323476"/>
          </a:xfrm>
        </p:grpSpPr>
        <p:sp>
          <p:nvSpPr>
            <p:cNvPr id="6" name="Ellips 5">
              <a:extLst>
                <a:ext uri="{FF2B5EF4-FFF2-40B4-BE49-F238E27FC236}">
                  <a16:creationId xmlns:a16="http://schemas.microsoft.com/office/drawing/2014/main" id="{F21C09EF-8A76-43E3-716B-ADB085B0B140}"/>
                </a:ext>
              </a:extLst>
            </p:cNvPr>
            <p:cNvSpPr/>
            <p:nvPr/>
          </p:nvSpPr>
          <p:spPr>
            <a:xfrm>
              <a:off x="6790678" y="3983906"/>
              <a:ext cx="2308485" cy="2323476"/>
            </a:xfrm>
            <a:prstGeom prst="ellipse">
              <a:avLst/>
            </a:prstGeom>
            <a:solidFill>
              <a:srgbClr val="B5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textruta 24">
              <a:extLst>
                <a:ext uri="{FF2B5EF4-FFF2-40B4-BE49-F238E27FC236}">
                  <a16:creationId xmlns:a16="http://schemas.microsoft.com/office/drawing/2014/main" id="{AF6DC7DE-2F81-628D-B755-1905AC94FCAF}"/>
                </a:ext>
              </a:extLst>
            </p:cNvPr>
            <p:cNvSpPr txBox="1"/>
            <p:nvPr/>
          </p:nvSpPr>
          <p:spPr>
            <a:xfrm>
              <a:off x="6790678" y="4847447"/>
              <a:ext cx="2308485" cy="646331"/>
            </a:xfrm>
            <a:prstGeom prst="rect">
              <a:avLst/>
            </a:prstGeom>
            <a:noFill/>
          </p:spPr>
          <p:txBody>
            <a:bodyPr wrap="square" rtlCol="0">
              <a:spAutoFit/>
            </a:bodyPr>
            <a:lstStyle/>
            <a:p>
              <a:pPr algn="ctr"/>
              <a:r>
                <a:rPr lang="sv-SE" b="1" dirty="0">
                  <a:solidFill>
                    <a:srgbClr val="002060"/>
                  </a:solidFill>
                  <a:latin typeface="+mj-lt"/>
                </a:rPr>
                <a:t>Tillgängliga </a:t>
              </a:r>
            </a:p>
            <a:p>
              <a:pPr algn="ctr"/>
              <a:r>
                <a:rPr lang="sv-SE" b="1" dirty="0">
                  <a:solidFill>
                    <a:srgbClr val="002060"/>
                  </a:solidFill>
                  <a:latin typeface="+mj-lt"/>
                </a:rPr>
                <a:t>facket</a:t>
              </a:r>
            </a:p>
          </p:txBody>
        </p:sp>
      </p:grpSp>
      <p:grpSp>
        <p:nvGrpSpPr>
          <p:cNvPr id="11" name="Grupp 10">
            <a:extLst>
              <a:ext uri="{FF2B5EF4-FFF2-40B4-BE49-F238E27FC236}">
                <a16:creationId xmlns:a16="http://schemas.microsoft.com/office/drawing/2014/main" id="{ADEC281C-F32C-F230-BEB3-07FA9168A61D}"/>
              </a:ext>
            </a:extLst>
          </p:cNvPr>
          <p:cNvGrpSpPr/>
          <p:nvPr/>
        </p:nvGrpSpPr>
        <p:grpSpPr>
          <a:xfrm>
            <a:off x="8046827" y="1714514"/>
            <a:ext cx="2325940" cy="2323476"/>
            <a:chOff x="8563930" y="1993480"/>
            <a:chExt cx="2325940" cy="2323476"/>
          </a:xfrm>
        </p:grpSpPr>
        <p:sp>
          <p:nvSpPr>
            <p:cNvPr id="5" name="Ellips 4">
              <a:extLst>
                <a:ext uri="{FF2B5EF4-FFF2-40B4-BE49-F238E27FC236}">
                  <a16:creationId xmlns:a16="http://schemas.microsoft.com/office/drawing/2014/main" id="{7E61343F-189C-4F92-679B-8F72C6D9428D}"/>
                </a:ext>
              </a:extLst>
            </p:cNvPr>
            <p:cNvSpPr/>
            <p:nvPr/>
          </p:nvSpPr>
          <p:spPr>
            <a:xfrm>
              <a:off x="8581385" y="1993480"/>
              <a:ext cx="2308485" cy="23234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textruta 25">
              <a:extLst>
                <a:ext uri="{FF2B5EF4-FFF2-40B4-BE49-F238E27FC236}">
                  <a16:creationId xmlns:a16="http://schemas.microsoft.com/office/drawing/2014/main" id="{65C64E9A-B20F-A007-B9C1-3089E8C248A2}"/>
                </a:ext>
              </a:extLst>
            </p:cNvPr>
            <p:cNvSpPr txBox="1"/>
            <p:nvPr/>
          </p:nvSpPr>
          <p:spPr>
            <a:xfrm>
              <a:off x="8563930" y="2860485"/>
              <a:ext cx="2308485" cy="646331"/>
            </a:xfrm>
            <a:prstGeom prst="rect">
              <a:avLst/>
            </a:prstGeom>
            <a:noFill/>
          </p:spPr>
          <p:txBody>
            <a:bodyPr wrap="square" rtlCol="0">
              <a:spAutoFit/>
            </a:bodyPr>
            <a:lstStyle/>
            <a:p>
              <a:pPr algn="ctr"/>
              <a:r>
                <a:rPr lang="sv-SE" b="1" dirty="0">
                  <a:solidFill>
                    <a:schemeClr val="bg1"/>
                  </a:solidFill>
                  <a:latin typeface="+mj-lt"/>
                </a:rPr>
                <a:t>Partipolitiskt obundna</a:t>
              </a:r>
            </a:p>
          </p:txBody>
        </p:sp>
      </p:grpSp>
      <p:grpSp>
        <p:nvGrpSpPr>
          <p:cNvPr id="10" name="Grupp 9">
            <a:extLst>
              <a:ext uri="{FF2B5EF4-FFF2-40B4-BE49-F238E27FC236}">
                <a16:creationId xmlns:a16="http://schemas.microsoft.com/office/drawing/2014/main" id="{5257ABF7-DC4E-467A-E22F-E21291AB3324}"/>
              </a:ext>
            </a:extLst>
          </p:cNvPr>
          <p:cNvGrpSpPr/>
          <p:nvPr/>
        </p:nvGrpSpPr>
        <p:grpSpPr>
          <a:xfrm>
            <a:off x="4941420" y="1698600"/>
            <a:ext cx="2308485" cy="2323476"/>
            <a:chOff x="4941420" y="1977566"/>
            <a:chExt cx="2308485" cy="2323476"/>
          </a:xfrm>
        </p:grpSpPr>
        <p:sp>
          <p:nvSpPr>
            <p:cNvPr id="7" name="Ellips 6">
              <a:extLst>
                <a:ext uri="{FF2B5EF4-FFF2-40B4-BE49-F238E27FC236}">
                  <a16:creationId xmlns:a16="http://schemas.microsoft.com/office/drawing/2014/main" id="{CB6B3D53-227C-991C-A1F2-B983251ABE10}"/>
                </a:ext>
              </a:extLst>
            </p:cNvPr>
            <p:cNvSpPr/>
            <p:nvPr/>
          </p:nvSpPr>
          <p:spPr>
            <a:xfrm>
              <a:off x="4941420" y="1977566"/>
              <a:ext cx="2308485" cy="232347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textruta 26">
              <a:extLst>
                <a:ext uri="{FF2B5EF4-FFF2-40B4-BE49-F238E27FC236}">
                  <a16:creationId xmlns:a16="http://schemas.microsoft.com/office/drawing/2014/main" id="{274B4026-ABEF-4795-4B49-8CD68C3A5128}"/>
                </a:ext>
              </a:extLst>
            </p:cNvPr>
            <p:cNvSpPr txBox="1"/>
            <p:nvPr/>
          </p:nvSpPr>
          <p:spPr>
            <a:xfrm>
              <a:off x="4958875" y="2791170"/>
              <a:ext cx="2277348" cy="646331"/>
            </a:xfrm>
            <a:prstGeom prst="rect">
              <a:avLst/>
            </a:prstGeom>
            <a:noFill/>
          </p:spPr>
          <p:txBody>
            <a:bodyPr wrap="square" rtlCol="0" anchor="t">
              <a:spAutoFit/>
            </a:bodyPr>
            <a:lstStyle/>
            <a:p>
              <a:pPr algn="ctr"/>
              <a:r>
                <a:rPr lang="sv-SE" b="1" dirty="0">
                  <a:solidFill>
                    <a:srgbClr val="002060"/>
                  </a:solidFill>
                  <a:latin typeface="+mj-lt"/>
                  <a:ea typeface="+mn-lt"/>
                  <a:cs typeface="+mn-lt"/>
                </a:rPr>
                <a:t>Facket för alla på arbetsplatsen</a:t>
              </a:r>
              <a:endParaRPr lang="sv-SE" b="1" dirty="0">
                <a:solidFill>
                  <a:srgbClr val="002060"/>
                </a:solidFill>
                <a:latin typeface="+mj-lt"/>
              </a:endParaRPr>
            </a:p>
          </p:txBody>
        </p:sp>
      </p:grpSp>
      <p:sp>
        <p:nvSpPr>
          <p:cNvPr id="28" name="Rectangle 2">
            <a:extLst>
              <a:ext uri="{FF2B5EF4-FFF2-40B4-BE49-F238E27FC236}">
                <a16:creationId xmlns:a16="http://schemas.microsoft.com/office/drawing/2014/main" id="{2A908C22-6DEE-1B2F-BFD8-0757B196D5D0}"/>
              </a:ext>
            </a:extLst>
          </p:cNvPr>
          <p:cNvSpPr txBox="1">
            <a:spLocks noChangeAspect="1" noChangeArrowheads="1"/>
          </p:cNvSpPr>
          <p:nvPr/>
        </p:nvSpPr>
        <p:spPr>
          <a:xfrm>
            <a:off x="2141565" y="720000"/>
            <a:ext cx="7908869" cy="1009452"/>
          </a:xfrm>
          <a:prstGeom prst="rect">
            <a:avLst/>
          </a:prstGeom>
        </p:spPr>
        <p:txBody>
          <a:bodyPr vert="horz" lIns="91440" tIns="45720" rIns="91440" bIns="45720" rtlCol="0" anchor="t" anchorCtr="0">
            <a:normAutofit/>
          </a:bodyPr>
          <a:lstStyle>
            <a:lvl1pPr algn="ctr" defTabSz="685800" rtl="0" eaLnBrk="1" latinLnBrk="0" hangingPunct="1">
              <a:lnSpc>
                <a:spcPct val="90000"/>
              </a:lnSpc>
              <a:spcBef>
                <a:spcPct val="0"/>
              </a:spcBef>
              <a:buNone/>
              <a:defRPr sz="4500" b="1" kern="1200">
                <a:solidFill>
                  <a:schemeClr val="tx1"/>
                </a:solidFill>
                <a:latin typeface="Santral" pitchFamily="50" charset="0"/>
                <a:ea typeface="+mj-ea"/>
                <a:cs typeface="+mj-cs"/>
              </a:defRPr>
            </a:lvl1pPr>
          </a:lstStyle>
          <a:p>
            <a:r>
              <a:rPr lang="sv-SE" sz="3600" dirty="0">
                <a:solidFill>
                  <a:srgbClr val="002060"/>
                </a:solidFill>
                <a:latin typeface="+mj-lt"/>
                <a:cs typeface="Arial" panose="020B0604020202020204" pitchFamily="34" charset="0"/>
              </a:rPr>
              <a:t>Varför ST?</a:t>
            </a:r>
            <a:endParaRPr lang="sv-SE" altLang="sv-SE" sz="3600" dirty="0">
              <a:solidFill>
                <a:srgbClr val="002060"/>
              </a:solidFill>
              <a:latin typeface="+mj-lt"/>
              <a:cs typeface="Arial" panose="020B0604020202020204" pitchFamily="34" charset="0"/>
            </a:endParaRPr>
          </a:p>
        </p:txBody>
      </p:sp>
      <p:grpSp>
        <p:nvGrpSpPr>
          <p:cNvPr id="9" name="Grupp 8">
            <a:extLst>
              <a:ext uri="{FF2B5EF4-FFF2-40B4-BE49-F238E27FC236}">
                <a16:creationId xmlns:a16="http://schemas.microsoft.com/office/drawing/2014/main" id="{FA0093F9-6BAF-DCBD-30E3-EE5AD38D1C7E}"/>
              </a:ext>
            </a:extLst>
          </p:cNvPr>
          <p:cNvGrpSpPr/>
          <p:nvPr/>
        </p:nvGrpSpPr>
        <p:grpSpPr>
          <a:xfrm>
            <a:off x="1819233" y="1714514"/>
            <a:ext cx="2308485" cy="2323476"/>
            <a:chOff x="1819233" y="1993480"/>
            <a:chExt cx="2308485" cy="2323476"/>
          </a:xfrm>
        </p:grpSpPr>
        <p:sp>
          <p:nvSpPr>
            <p:cNvPr id="4" name="Ellips 3">
              <a:extLst>
                <a:ext uri="{FF2B5EF4-FFF2-40B4-BE49-F238E27FC236}">
                  <a16:creationId xmlns:a16="http://schemas.microsoft.com/office/drawing/2014/main" id="{EF3FEBD9-D43A-C7B8-1B58-115038FFF63D}"/>
                </a:ext>
              </a:extLst>
            </p:cNvPr>
            <p:cNvSpPr/>
            <p:nvPr/>
          </p:nvSpPr>
          <p:spPr>
            <a:xfrm>
              <a:off x="1819233" y="1993480"/>
              <a:ext cx="2308485" cy="232347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textruta 23">
              <a:extLst>
                <a:ext uri="{FF2B5EF4-FFF2-40B4-BE49-F238E27FC236}">
                  <a16:creationId xmlns:a16="http://schemas.microsoft.com/office/drawing/2014/main" id="{44E4914B-BCA4-53C0-3D94-6F437F21C53B}"/>
                </a:ext>
              </a:extLst>
            </p:cNvPr>
            <p:cNvSpPr txBox="1"/>
            <p:nvPr/>
          </p:nvSpPr>
          <p:spPr>
            <a:xfrm>
              <a:off x="1819233" y="2924901"/>
              <a:ext cx="2307810" cy="369332"/>
            </a:xfrm>
            <a:prstGeom prst="rect">
              <a:avLst/>
            </a:prstGeom>
            <a:noFill/>
          </p:spPr>
          <p:txBody>
            <a:bodyPr wrap="square" rtlCol="0">
              <a:spAutoFit/>
            </a:bodyPr>
            <a:lstStyle/>
            <a:p>
              <a:pPr algn="ctr"/>
              <a:r>
                <a:rPr lang="sv-SE" b="1" dirty="0">
                  <a:solidFill>
                    <a:schemeClr val="bg1"/>
                  </a:solidFill>
                  <a:latin typeface="+mj-lt"/>
                </a:rPr>
                <a:t>Experter på staten</a:t>
              </a:r>
            </a:p>
          </p:txBody>
        </p:sp>
      </p:grpSp>
    </p:spTree>
    <p:extLst>
      <p:ext uri="{BB962C8B-B14F-4D97-AF65-F5344CB8AC3E}">
        <p14:creationId xmlns:p14="http://schemas.microsoft.com/office/powerpoint/2010/main" val="417021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cknad serie, clipart, konst, illustration&#10;&#10;Automatiskt genererad beskrivning">
            <a:extLst>
              <a:ext uri="{FF2B5EF4-FFF2-40B4-BE49-F238E27FC236}">
                <a16:creationId xmlns:a16="http://schemas.microsoft.com/office/drawing/2014/main" id="{BC59E31F-7726-7E55-016A-DDD947B97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775" y="1704812"/>
            <a:ext cx="7084449" cy="3985003"/>
          </a:xfrm>
          <a:prstGeom prst="rect">
            <a:avLst/>
          </a:prstGeom>
        </p:spPr>
      </p:pic>
      <p:sp>
        <p:nvSpPr>
          <p:cNvPr id="2" name="Title 1">
            <a:extLst>
              <a:ext uri="{FF2B5EF4-FFF2-40B4-BE49-F238E27FC236}">
                <a16:creationId xmlns:a16="http://schemas.microsoft.com/office/drawing/2014/main" id="{906EB147-D303-4936-B003-67E7FC7A99BB}"/>
              </a:ext>
            </a:extLst>
          </p:cNvPr>
          <p:cNvSpPr>
            <a:spLocks noGrp="1"/>
          </p:cNvSpPr>
          <p:nvPr>
            <p:ph type="title"/>
          </p:nvPr>
        </p:nvSpPr>
        <p:spPr>
          <a:xfrm>
            <a:off x="527210" y="720000"/>
            <a:ext cx="11169112" cy="1100377"/>
          </a:xfrm>
        </p:spPr>
        <p:txBody>
          <a:bodyPr anchor="t"/>
          <a:lstStyle/>
          <a:p>
            <a:pPr algn="ctr"/>
            <a:r>
              <a:rPr lang="sv-SE" dirty="0">
                <a:solidFill>
                  <a:srgbClr val="002060"/>
                </a:solidFill>
                <a:latin typeface="+mj-lt"/>
                <a:cs typeface="Calibri Light"/>
              </a:rPr>
              <a:t>Vad är ett kollektivavtal? </a:t>
            </a:r>
            <a:endParaRPr lang="sv-SE" dirty="0">
              <a:solidFill>
                <a:srgbClr val="002060"/>
              </a:solidFill>
              <a:latin typeface="+mj-lt"/>
            </a:endParaRPr>
          </a:p>
        </p:txBody>
      </p:sp>
    </p:spTree>
    <p:extLst>
      <p:ext uri="{BB962C8B-B14F-4D97-AF65-F5344CB8AC3E}">
        <p14:creationId xmlns:p14="http://schemas.microsoft.com/office/powerpoint/2010/main" val="210389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C6B9FF52-B869-6594-4D25-5DD0E2B4CCE2}"/>
              </a:ext>
            </a:extLst>
          </p:cNvPr>
          <p:cNvSpPr txBox="1">
            <a:spLocks noChangeAspect="1" noChangeArrowheads="1"/>
          </p:cNvSpPr>
          <p:nvPr/>
        </p:nvSpPr>
        <p:spPr>
          <a:xfrm>
            <a:off x="663156" y="720000"/>
            <a:ext cx="10932826" cy="1002785"/>
          </a:xfrm>
          <a:prstGeom prst="rect">
            <a:avLst/>
          </a:prstGeom>
        </p:spPr>
        <p:txBody>
          <a:bodyPr vert="horz" lIns="91440" tIns="45720" rIns="91440" bIns="45720" rtlCol="0" anchor="t" anchorCtr="0">
            <a:normAutofit/>
          </a:bodyPr>
          <a:lstStyle>
            <a:lvl1pPr algn="ctr" defTabSz="685800" rtl="0" eaLnBrk="1" latinLnBrk="0" hangingPunct="1">
              <a:lnSpc>
                <a:spcPct val="90000"/>
              </a:lnSpc>
              <a:spcBef>
                <a:spcPct val="0"/>
              </a:spcBef>
              <a:buNone/>
              <a:defRPr sz="4500" b="1" kern="1200">
                <a:solidFill>
                  <a:schemeClr val="tx1"/>
                </a:solidFill>
                <a:latin typeface="Santral" pitchFamily="50" charset="0"/>
                <a:ea typeface="+mj-ea"/>
                <a:cs typeface="+mj-cs"/>
              </a:defRPr>
            </a:lvl1pPr>
          </a:lstStyle>
          <a:p>
            <a:r>
              <a:rPr lang="sv-SE" sz="3600" dirty="0">
                <a:solidFill>
                  <a:srgbClr val="18185C"/>
                </a:solidFill>
                <a:latin typeface="+mj-lt"/>
              </a:rPr>
              <a:t>Vad kan regleras i kollektivavtal?</a:t>
            </a:r>
            <a:endParaRPr lang="sv-SE" altLang="sv-SE" sz="3600" dirty="0">
              <a:solidFill>
                <a:srgbClr val="18185C"/>
              </a:solidFill>
              <a:latin typeface="+mj-lt"/>
            </a:endParaRPr>
          </a:p>
        </p:txBody>
      </p:sp>
      <p:pic>
        <p:nvPicPr>
          <p:cNvPr id="3" name="Bildobjekt 2" descr="En bild som visar text, skärmbild, Teckensnitt&#10;&#10;Automatiskt genererad beskrivning">
            <a:extLst>
              <a:ext uri="{FF2B5EF4-FFF2-40B4-BE49-F238E27FC236}">
                <a16:creationId xmlns:a16="http://schemas.microsoft.com/office/drawing/2014/main" id="{6743E568-2B3E-4ECC-1C9B-988D0D4E9E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397" y="604440"/>
            <a:ext cx="10499521" cy="5496808"/>
          </a:xfrm>
          <a:prstGeom prst="rect">
            <a:avLst/>
          </a:prstGeom>
        </p:spPr>
      </p:pic>
    </p:spTree>
    <p:extLst>
      <p:ext uri="{BB962C8B-B14F-4D97-AF65-F5344CB8AC3E}">
        <p14:creationId xmlns:p14="http://schemas.microsoft.com/office/powerpoint/2010/main" val="275267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2CDCD5A-006B-C6CD-7AD4-B4D2111496B6}"/>
              </a:ext>
            </a:extLst>
          </p:cNvPr>
          <p:cNvSpPr/>
          <p:nvPr/>
        </p:nvSpPr>
        <p:spPr>
          <a:xfrm>
            <a:off x="6084388" y="1797533"/>
            <a:ext cx="4724621" cy="3453212"/>
          </a:xfrm>
          <a:prstGeom prst="rect">
            <a:avLst/>
          </a:prstGeom>
          <a:solidFill>
            <a:srgbClr val="C0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10" name="Rektangel 9">
            <a:extLst>
              <a:ext uri="{FF2B5EF4-FFF2-40B4-BE49-F238E27FC236}">
                <a16:creationId xmlns:a16="http://schemas.microsoft.com/office/drawing/2014/main" id="{BEDB51E3-28D4-4BC8-B5C7-E5262FFB019B}"/>
              </a:ext>
            </a:extLst>
          </p:cNvPr>
          <p:cNvSpPr/>
          <p:nvPr/>
        </p:nvSpPr>
        <p:spPr>
          <a:xfrm>
            <a:off x="1354667" y="1797532"/>
            <a:ext cx="4724620" cy="34532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2" name="Rubrik 1"/>
          <p:cNvSpPr>
            <a:spLocks noGrp="1"/>
          </p:cNvSpPr>
          <p:nvPr>
            <p:ph type="title"/>
          </p:nvPr>
        </p:nvSpPr>
        <p:spPr>
          <a:xfrm>
            <a:off x="1322807" y="720000"/>
            <a:ext cx="9579816" cy="1180006"/>
          </a:xfrm>
        </p:spPr>
        <p:txBody>
          <a:bodyPr anchor="t">
            <a:normAutofit/>
          </a:bodyPr>
          <a:lstStyle/>
          <a:p>
            <a:pPr algn="ctr"/>
            <a:r>
              <a:rPr lang="sv-SE" sz="3600" dirty="0">
                <a:solidFill>
                  <a:srgbClr val="002060"/>
                </a:solidFill>
                <a:cs typeface="Arial"/>
              </a:rPr>
              <a:t>Exempel på kollektivavtalens mervärden</a:t>
            </a:r>
            <a:endParaRPr lang="sv-SE" sz="3600" dirty="0">
              <a:solidFill>
                <a:srgbClr val="002060"/>
              </a:solidFill>
              <a:cs typeface="Arial" panose="020B0604020202020204" pitchFamily="34" charset="0"/>
            </a:endParaRPr>
          </a:p>
        </p:txBody>
      </p:sp>
      <p:sp>
        <p:nvSpPr>
          <p:cNvPr id="3" name="Platshållare för text 2">
            <a:extLst>
              <a:ext uri="{FF2B5EF4-FFF2-40B4-BE49-F238E27FC236}">
                <a16:creationId xmlns:a16="http://schemas.microsoft.com/office/drawing/2014/main" id="{5B8B663E-FADA-4479-856B-9032EA2019C1}"/>
              </a:ext>
            </a:extLst>
          </p:cNvPr>
          <p:cNvSpPr>
            <a:spLocks noGrp="1"/>
          </p:cNvSpPr>
          <p:nvPr>
            <p:ph type="body" idx="1"/>
          </p:nvPr>
        </p:nvSpPr>
        <p:spPr>
          <a:xfrm>
            <a:off x="1664710" y="2048819"/>
            <a:ext cx="3868340" cy="528976"/>
          </a:xfrm>
        </p:spPr>
        <p:txBody>
          <a:bodyPr anchor="t"/>
          <a:lstStyle/>
          <a:p>
            <a:r>
              <a:rPr lang="sv-SE" sz="2400" dirty="0">
                <a:solidFill>
                  <a:srgbClr val="002060"/>
                </a:solidFill>
                <a:latin typeface="+mj-lt"/>
                <a:cs typeface="Arial" panose="020B0604020202020204" pitchFamily="34" charset="0"/>
              </a:rPr>
              <a:t>Enligt lag:</a:t>
            </a:r>
          </a:p>
        </p:txBody>
      </p:sp>
      <p:sp>
        <p:nvSpPr>
          <p:cNvPr id="4" name="Platshållare för innehåll 3"/>
          <p:cNvSpPr>
            <a:spLocks noGrp="1"/>
          </p:cNvSpPr>
          <p:nvPr>
            <p:ph sz="half" idx="2"/>
          </p:nvPr>
        </p:nvSpPr>
        <p:spPr>
          <a:xfrm>
            <a:off x="1758258" y="2595327"/>
            <a:ext cx="4226450" cy="3453212"/>
          </a:xfrm>
        </p:spPr>
        <p:txBody>
          <a:bodyPr vert="horz" lIns="91440" tIns="45720" rIns="91440" bIns="45720" rtlCol="0" anchor="t">
            <a:normAutofit/>
          </a:bodyPr>
          <a:lstStyle/>
          <a:p>
            <a:pPr>
              <a:lnSpc>
                <a:spcPct val="100000"/>
              </a:lnSpc>
              <a:spcBef>
                <a:spcPts val="0"/>
              </a:spcBef>
              <a:spcAft>
                <a:spcPts val="600"/>
              </a:spcAft>
              <a:buClr>
                <a:srgbClr val="002060"/>
              </a:buClr>
            </a:pPr>
            <a:r>
              <a:rPr lang="sv-SE" sz="1600" b="1" dirty="0">
                <a:solidFill>
                  <a:srgbClr val="002060"/>
                </a:solidFill>
                <a:latin typeface="+mj-lt"/>
                <a:cs typeface="Arial"/>
              </a:rPr>
              <a:t>Övertid är sådan arbetstid som överstiger normal arbetstid</a:t>
            </a:r>
            <a:endParaRPr lang="sv-SE" sz="1600" b="1" dirty="0">
              <a:solidFill>
                <a:srgbClr val="002060"/>
              </a:solidFill>
              <a:latin typeface="+mj-lt"/>
              <a:cs typeface="Arial" panose="020B0604020202020204" pitchFamily="34" charset="0"/>
            </a:endParaRPr>
          </a:p>
          <a:p>
            <a:pPr>
              <a:lnSpc>
                <a:spcPct val="100000"/>
              </a:lnSpc>
              <a:spcBef>
                <a:spcPts val="0"/>
              </a:spcBef>
              <a:spcAft>
                <a:spcPts val="600"/>
              </a:spcAft>
              <a:buClr>
                <a:srgbClr val="002060"/>
              </a:buClr>
            </a:pPr>
            <a:r>
              <a:rPr lang="sv-SE" sz="1600" b="1" dirty="0">
                <a:solidFill>
                  <a:srgbClr val="002060"/>
                </a:solidFill>
                <a:latin typeface="+mj-lt"/>
                <a:cs typeface="Arial"/>
              </a:rPr>
              <a:t>Sjuklön de första 14 dagarna vid sjukskrivning och därefter sjukpenning</a:t>
            </a:r>
          </a:p>
          <a:p>
            <a:pPr marL="153035" indent="-153035">
              <a:lnSpc>
                <a:spcPct val="100000"/>
              </a:lnSpc>
              <a:spcBef>
                <a:spcPts val="0"/>
              </a:spcBef>
              <a:spcAft>
                <a:spcPts val="600"/>
              </a:spcAft>
              <a:buClr>
                <a:srgbClr val="002060"/>
              </a:buClr>
            </a:pPr>
            <a:r>
              <a:rPr lang="sv-SE" sz="1600" b="1" dirty="0">
                <a:solidFill>
                  <a:srgbClr val="002060"/>
                </a:solidFill>
                <a:latin typeface="+mj-lt"/>
                <a:cs typeface="Arial"/>
              </a:rPr>
              <a:t>Allmän pension</a:t>
            </a:r>
          </a:p>
          <a:p>
            <a:pPr marL="153035" indent="-153035">
              <a:lnSpc>
                <a:spcPct val="100000"/>
              </a:lnSpc>
              <a:spcBef>
                <a:spcPts val="0"/>
              </a:spcBef>
              <a:spcAft>
                <a:spcPts val="600"/>
              </a:spcAft>
              <a:buClr>
                <a:srgbClr val="002060"/>
              </a:buClr>
            </a:pPr>
            <a:r>
              <a:rPr lang="sv-SE" sz="1600" b="1" dirty="0">
                <a:solidFill>
                  <a:srgbClr val="002060"/>
                </a:solidFill>
                <a:latin typeface="+mj-lt"/>
                <a:cs typeface="Arial"/>
              </a:rPr>
              <a:t>25 dagars semester per år</a:t>
            </a:r>
            <a:br>
              <a:rPr lang="sv-SE" sz="1600" dirty="0">
                <a:latin typeface="HelveticaNeueLT Std Lt"/>
                <a:cs typeface="Arial" panose="020B0604020202020204" pitchFamily="34" charset="0"/>
              </a:rPr>
            </a:br>
            <a:endParaRPr lang="sv-SE" sz="1600" dirty="0">
              <a:solidFill>
                <a:schemeClr val="tx2"/>
              </a:solidFill>
              <a:latin typeface="HelveticaNeueLT Std Lt"/>
              <a:cs typeface="Arial" panose="020B0604020202020204" pitchFamily="34" charset="0"/>
            </a:endParaRPr>
          </a:p>
          <a:p>
            <a:pPr marL="153035" indent="-153035">
              <a:buClr>
                <a:srgbClr val="FF33CC"/>
              </a:buClr>
            </a:pPr>
            <a:endParaRPr lang="sv-SE" sz="1800" b="1" dirty="0">
              <a:solidFill>
                <a:srgbClr val="FFFFFF"/>
              </a:solidFill>
              <a:latin typeface="HelveticaNeueLT Std" panose="020B0804020202020204" pitchFamily="34" charset="0"/>
              <a:cs typeface="Arial" panose="020B0604020202020204" pitchFamily="34" charset="0"/>
            </a:endParaRPr>
          </a:p>
          <a:p>
            <a:pPr marL="0" indent="0">
              <a:buClr>
                <a:srgbClr val="FF33CC"/>
              </a:buClr>
              <a:buNone/>
            </a:pPr>
            <a:endParaRPr lang="sv-SE" sz="2400" dirty="0">
              <a:solidFill>
                <a:srgbClr val="000000"/>
              </a:solidFill>
              <a:latin typeface="Arial" panose="020B0604020202020204" pitchFamily="34" charset="0"/>
              <a:cs typeface="Arial" panose="020B0604020202020204" pitchFamily="34" charset="0"/>
            </a:endParaRPr>
          </a:p>
        </p:txBody>
      </p:sp>
      <p:sp>
        <p:nvSpPr>
          <p:cNvPr id="5" name="Platshållare för text 4">
            <a:extLst>
              <a:ext uri="{FF2B5EF4-FFF2-40B4-BE49-F238E27FC236}">
                <a16:creationId xmlns:a16="http://schemas.microsoft.com/office/drawing/2014/main" id="{80A9CC20-4133-4D88-B9B4-FC343E3B453F}"/>
              </a:ext>
            </a:extLst>
          </p:cNvPr>
          <p:cNvSpPr>
            <a:spLocks noGrp="1"/>
          </p:cNvSpPr>
          <p:nvPr>
            <p:ph type="body" sz="quarter" idx="3"/>
          </p:nvPr>
        </p:nvSpPr>
        <p:spPr>
          <a:xfrm>
            <a:off x="6438623" y="2041302"/>
            <a:ext cx="3887391" cy="423239"/>
          </a:xfrm>
        </p:spPr>
        <p:txBody>
          <a:bodyPr anchor="t"/>
          <a:lstStyle/>
          <a:p>
            <a:r>
              <a:rPr lang="sv-SE" sz="2400" dirty="0">
                <a:solidFill>
                  <a:srgbClr val="002060"/>
                </a:solidFill>
                <a:latin typeface="+mj-lt"/>
                <a:cs typeface="Arial" panose="020B0604020202020204" pitchFamily="34" charset="0"/>
              </a:rPr>
              <a:t>Enligt kollektivavtal:</a:t>
            </a:r>
          </a:p>
        </p:txBody>
      </p:sp>
      <p:sp>
        <p:nvSpPr>
          <p:cNvPr id="6" name="Platshållare för innehåll 5">
            <a:extLst>
              <a:ext uri="{FF2B5EF4-FFF2-40B4-BE49-F238E27FC236}">
                <a16:creationId xmlns:a16="http://schemas.microsoft.com/office/drawing/2014/main" id="{DDDFDE88-5CDA-4792-9C23-A25EE30A2DF6}"/>
              </a:ext>
            </a:extLst>
          </p:cNvPr>
          <p:cNvSpPr>
            <a:spLocks noGrp="1"/>
          </p:cNvSpPr>
          <p:nvPr>
            <p:ph sz="quarter" idx="4"/>
          </p:nvPr>
        </p:nvSpPr>
        <p:spPr>
          <a:xfrm>
            <a:off x="6361952" y="2542427"/>
            <a:ext cx="4347377" cy="3989704"/>
          </a:xfrm>
        </p:spPr>
        <p:txBody>
          <a:bodyPr vert="horz" lIns="91440" tIns="45720" rIns="91440" bIns="45720" rtlCol="0" anchor="t">
            <a:normAutofit/>
          </a:bodyPr>
          <a:lstStyle/>
          <a:p>
            <a:pPr>
              <a:lnSpc>
                <a:spcPct val="100000"/>
              </a:lnSpc>
              <a:spcAft>
                <a:spcPts val="600"/>
              </a:spcAft>
              <a:buClr>
                <a:srgbClr val="002060"/>
              </a:buClr>
            </a:pPr>
            <a:r>
              <a:rPr lang="sv-SE" sz="1600" b="1" dirty="0">
                <a:solidFill>
                  <a:srgbClr val="002060"/>
                </a:solidFill>
                <a:latin typeface="+mj-lt"/>
                <a:cs typeface="Arial"/>
              </a:rPr>
              <a:t>Person som arbetat övertid har rätt till ersättning i form av övertidstillägg eller kompensationsledighet. </a:t>
            </a:r>
          </a:p>
          <a:p>
            <a:pPr marL="153035" indent="-153035">
              <a:lnSpc>
                <a:spcPct val="100000"/>
              </a:lnSpc>
              <a:spcAft>
                <a:spcPts val="600"/>
              </a:spcAft>
              <a:buClr>
                <a:srgbClr val="002060"/>
              </a:buClr>
            </a:pPr>
            <a:r>
              <a:rPr lang="sv-SE" sz="1600" b="1" dirty="0">
                <a:solidFill>
                  <a:srgbClr val="002060"/>
                </a:solidFill>
                <a:latin typeface="+mj-lt"/>
                <a:cs typeface="Arial"/>
              </a:rPr>
              <a:t>Extra ersättning vid sjukskrivning</a:t>
            </a:r>
          </a:p>
          <a:p>
            <a:pPr marL="153035" indent="-153035">
              <a:lnSpc>
                <a:spcPct val="100000"/>
              </a:lnSpc>
              <a:spcAft>
                <a:spcPts val="600"/>
              </a:spcAft>
              <a:buClr>
                <a:srgbClr val="002060"/>
              </a:buClr>
            </a:pPr>
            <a:r>
              <a:rPr lang="sv-SE" sz="1600" b="1" dirty="0">
                <a:solidFill>
                  <a:srgbClr val="002060"/>
                </a:solidFill>
                <a:latin typeface="+mj-lt"/>
                <a:cs typeface="Arial"/>
              </a:rPr>
              <a:t>Allmän pension + Tjänstepension</a:t>
            </a:r>
          </a:p>
          <a:p>
            <a:pPr marL="153035" indent="-153035">
              <a:lnSpc>
                <a:spcPct val="100000"/>
              </a:lnSpc>
              <a:spcAft>
                <a:spcPts val="600"/>
              </a:spcAft>
              <a:buClr>
                <a:srgbClr val="002060"/>
              </a:buClr>
            </a:pPr>
            <a:r>
              <a:rPr lang="sv-SE" sz="1600" b="1" dirty="0">
                <a:solidFill>
                  <a:srgbClr val="002060"/>
                </a:solidFill>
                <a:latin typeface="+mj-lt"/>
                <a:cs typeface="Arial"/>
              </a:rPr>
              <a:t>Ofta fler semesterdagar än det lagen anger och extra ersättning i samband med semester</a:t>
            </a:r>
            <a:endParaRPr lang="sv-SE" sz="1600" b="1" dirty="0">
              <a:solidFill>
                <a:srgbClr val="002060"/>
              </a:solidFill>
              <a:latin typeface="+mj-lt"/>
              <a:cs typeface="Arial" panose="020B0604020202020204" pitchFamily="34" charset="0"/>
            </a:endParaRPr>
          </a:p>
        </p:txBody>
      </p:sp>
      <p:pic>
        <p:nvPicPr>
          <p:cNvPr id="13" name="Platshållare för innehåll 8">
            <a:extLst>
              <a:ext uri="{FF2B5EF4-FFF2-40B4-BE49-F238E27FC236}">
                <a16:creationId xmlns:a16="http://schemas.microsoft.com/office/drawing/2014/main" id="{703FA94C-6AF0-31A7-A275-2014C3B86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382506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CEFD911-4E7B-652B-A317-2289566E2E06}"/>
              </a:ext>
            </a:extLst>
          </p:cNvPr>
          <p:cNvSpPr/>
          <p:nvPr/>
        </p:nvSpPr>
        <p:spPr>
          <a:xfrm>
            <a:off x="6084388" y="1887480"/>
            <a:ext cx="4724621" cy="3366446"/>
          </a:xfrm>
          <a:prstGeom prst="rect">
            <a:avLst/>
          </a:prstGeom>
          <a:solidFill>
            <a:srgbClr val="C0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14" name="Rektangel 13">
            <a:extLst>
              <a:ext uri="{FF2B5EF4-FFF2-40B4-BE49-F238E27FC236}">
                <a16:creationId xmlns:a16="http://schemas.microsoft.com/office/drawing/2014/main" id="{1C6292D8-F6D8-4AAD-0731-6CE081EDB990}"/>
              </a:ext>
            </a:extLst>
          </p:cNvPr>
          <p:cNvSpPr/>
          <p:nvPr/>
        </p:nvSpPr>
        <p:spPr>
          <a:xfrm>
            <a:off x="1354667" y="1887480"/>
            <a:ext cx="4724620" cy="33664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4" name="Platshållare för innehåll 3"/>
          <p:cNvSpPr>
            <a:spLocks noGrp="1"/>
          </p:cNvSpPr>
          <p:nvPr>
            <p:ph sz="half" idx="2"/>
          </p:nvPr>
        </p:nvSpPr>
        <p:spPr>
          <a:xfrm>
            <a:off x="1740982" y="2358604"/>
            <a:ext cx="4127253" cy="1159514"/>
          </a:xfrm>
        </p:spPr>
        <p:txBody>
          <a:bodyPr vert="horz" lIns="91440" tIns="45720" rIns="91440" bIns="45720" rtlCol="0" anchor="t">
            <a:normAutofit/>
          </a:bodyPr>
          <a:lstStyle/>
          <a:p>
            <a:pPr marL="0" indent="0">
              <a:spcAft>
                <a:spcPts val="600"/>
              </a:spcAft>
              <a:buClr>
                <a:srgbClr val="002060"/>
              </a:buClr>
              <a:buNone/>
            </a:pPr>
            <a:r>
              <a:rPr lang="sv-SE" sz="2400" b="1" dirty="0">
                <a:solidFill>
                  <a:srgbClr val="002060"/>
                </a:solidFill>
                <a:latin typeface="+mj-lt"/>
              </a:rPr>
              <a:t>Enligt lag:</a:t>
            </a:r>
            <a:endParaRPr lang="sv-SE" sz="1600" b="1" dirty="0">
              <a:solidFill>
                <a:srgbClr val="002060"/>
              </a:solidFill>
              <a:latin typeface="+mj-lt"/>
              <a:cs typeface="Arial"/>
            </a:endParaRPr>
          </a:p>
          <a:p>
            <a:pPr>
              <a:buClr>
                <a:srgbClr val="002060"/>
              </a:buClr>
            </a:pPr>
            <a:r>
              <a:rPr lang="sv-SE" sz="1600" b="1" dirty="0">
                <a:solidFill>
                  <a:srgbClr val="002060"/>
                </a:solidFill>
                <a:latin typeface="+mj-lt"/>
                <a:cs typeface="Arial"/>
              </a:rPr>
              <a:t>Lön regleras inte alls i lag</a:t>
            </a:r>
          </a:p>
          <a:p>
            <a:pPr marL="153035" indent="-153035">
              <a:buClr>
                <a:srgbClr val="FF33CC"/>
              </a:buClr>
            </a:pPr>
            <a:endParaRPr lang="sv-SE" sz="2400" b="1" dirty="0">
              <a:latin typeface="Arial" panose="020B0604020202020204" pitchFamily="34" charset="0"/>
              <a:cs typeface="Arial" panose="020B0604020202020204" pitchFamily="34" charset="0"/>
            </a:endParaRPr>
          </a:p>
        </p:txBody>
      </p:sp>
      <p:sp>
        <p:nvSpPr>
          <p:cNvPr id="6" name="Platshållare för innehåll 5">
            <a:extLst>
              <a:ext uri="{FF2B5EF4-FFF2-40B4-BE49-F238E27FC236}">
                <a16:creationId xmlns:a16="http://schemas.microsoft.com/office/drawing/2014/main" id="{EEDC750B-AF07-4390-B69C-626B39C335EE}"/>
              </a:ext>
            </a:extLst>
          </p:cNvPr>
          <p:cNvSpPr>
            <a:spLocks noGrp="1"/>
          </p:cNvSpPr>
          <p:nvPr>
            <p:ph sz="quarter" idx="4"/>
          </p:nvPr>
        </p:nvSpPr>
        <p:spPr>
          <a:xfrm>
            <a:off x="6506194" y="2358603"/>
            <a:ext cx="3887391" cy="3684588"/>
          </a:xfrm>
        </p:spPr>
        <p:txBody>
          <a:bodyPr vert="horz" lIns="91440" tIns="45720" rIns="91440" bIns="45720" rtlCol="0" anchor="t">
            <a:noAutofit/>
          </a:bodyPr>
          <a:lstStyle/>
          <a:p>
            <a:pPr marL="0" indent="0">
              <a:lnSpc>
                <a:spcPct val="100000"/>
              </a:lnSpc>
              <a:spcAft>
                <a:spcPts val="600"/>
              </a:spcAft>
              <a:buClr>
                <a:srgbClr val="002060"/>
              </a:buClr>
              <a:buNone/>
            </a:pPr>
            <a:r>
              <a:rPr lang="sv-SE" sz="2400" b="1" dirty="0">
                <a:solidFill>
                  <a:srgbClr val="002060"/>
                </a:solidFill>
                <a:latin typeface="+mj-lt"/>
                <a:cs typeface="Arial" panose="020B0604020202020204" pitchFamily="34" charset="0"/>
              </a:rPr>
              <a:t>I kollektivavtal:</a:t>
            </a:r>
            <a:endParaRPr lang="sv-SE" sz="2400" b="1" dirty="0">
              <a:solidFill>
                <a:srgbClr val="002060"/>
              </a:solidFill>
              <a:latin typeface="+mj-lt"/>
            </a:endParaRPr>
          </a:p>
          <a:p>
            <a:pPr>
              <a:lnSpc>
                <a:spcPct val="100000"/>
              </a:lnSpc>
              <a:spcAft>
                <a:spcPts val="600"/>
              </a:spcAft>
              <a:buClr>
                <a:srgbClr val="002060"/>
              </a:buClr>
            </a:pPr>
            <a:r>
              <a:rPr lang="sv-SE" sz="1600" b="1" dirty="0">
                <a:solidFill>
                  <a:srgbClr val="002060"/>
                </a:solidFill>
                <a:latin typeface="+mj-lt"/>
                <a:cs typeface="Arial" panose="020B0604020202020204" pitchFamily="34" charset="0"/>
              </a:rPr>
              <a:t>Lönen ska vara sakligt satt. </a:t>
            </a:r>
            <a:endParaRPr lang="sv-SE" sz="1600" b="1" dirty="0">
              <a:solidFill>
                <a:srgbClr val="002060"/>
              </a:solidFill>
              <a:latin typeface="+mj-lt"/>
              <a:cs typeface="Arial"/>
            </a:endParaRPr>
          </a:p>
          <a:p>
            <a:pPr marL="153035" indent="-153035">
              <a:lnSpc>
                <a:spcPct val="100000"/>
              </a:lnSpc>
              <a:spcAft>
                <a:spcPts val="600"/>
              </a:spcAft>
              <a:buClr>
                <a:srgbClr val="002060"/>
              </a:buClr>
            </a:pPr>
            <a:r>
              <a:rPr lang="sv-SE" sz="1600" b="1" dirty="0">
                <a:solidFill>
                  <a:srgbClr val="002060"/>
                </a:solidFill>
                <a:latin typeface="+mj-lt"/>
                <a:cs typeface="Arial"/>
              </a:rPr>
              <a:t>Lönen ska revideras vid de i avtalet angivna datumen. </a:t>
            </a:r>
            <a:endParaRPr lang="sv-SE" sz="1600" b="1" dirty="0">
              <a:solidFill>
                <a:srgbClr val="002060"/>
              </a:solidFill>
              <a:latin typeface="+mj-lt"/>
              <a:cs typeface="Arial" panose="020B0604020202020204" pitchFamily="34" charset="0"/>
            </a:endParaRPr>
          </a:p>
          <a:p>
            <a:pPr marL="153035" indent="-153035">
              <a:lnSpc>
                <a:spcPct val="100000"/>
              </a:lnSpc>
              <a:spcAft>
                <a:spcPts val="600"/>
              </a:spcAft>
              <a:buClr>
                <a:srgbClr val="002060"/>
              </a:buClr>
            </a:pPr>
            <a:r>
              <a:rPr lang="sv-SE" sz="1600" b="1" dirty="0">
                <a:solidFill>
                  <a:srgbClr val="002060"/>
                </a:solidFill>
                <a:latin typeface="+mj-lt"/>
                <a:cs typeface="Arial" panose="020B0604020202020204" pitchFamily="34" charset="0"/>
              </a:rPr>
              <a:t>Alla ska kunna påverka sin lön (lönesamtalet).</a:t>
            </a:r>
          </a:p>
          <a:p>
            <a:pPr marL="0" indent="0">
              <a:buClr>
                <a:schemeClr val="tx2"/>
              </a:buClr>
              <a:buNone/>
            </a:pPr>
            <a:endParaRPr lang="sv-SE" sz="1600" b="1" dirty="0">
              <a:solidFill>
                <a:schemeClr val="tx2"/>
              </a:solidFill>
              <a:latin typeface="HelveticaNeueLT Std Lt" panose="020B0403020202020204" pitchFamily="34" charset="0"/>
              <a:cs typeface="Arial" panose="020B0604020202020204" pitchFamily="34" charset="0"/>
            </a:endParaRPr>
          </a:p>
        </p:txBody>
      </p:sp>
      <p:sp>
        <p:nvSpPr>
          <p:cNvPr id="19" name="textruta 18">
            <a:extLst>
              <a:ext uri="{FF2B5EF4-FFF2-40B4-BE49-F238E27FC236}">
                <a16:creationId xmlns:a16="http://schemas.microsoft.com/office/drawing/2014/main" id="{52C092E6-26C4-638D-4C3D-900FBCE0A6C5}"/>
              </a:ext>
            </a:extLst>
          </p:cNvPr>
          <p:cNvSpPr txBox="1"/>
          <p:nvPr/>
        </p:nvSpPr>
        <p:spPr>
          <a:xfrm>
            <a:off x="1401965" y="720000"/>
            <a:ext cx="9454342" cy="646331"/>
          </a:xfrm>
          <a:prstGeom prst="rect">
            <a:avLst/>
          </a:prstGeom>
          <a:noFill/>
        </p:spPr>
        <p:txBody>
          <a:bodyPr wrap="square">
            <a:spAutoFit/>
          </a:bodyPr>
          <a:lstStyle/>
          <a:p>
            <a:pPr algn="ctr"/>
            <a:r>
              <a:rPr lang="sv-SE" sz="3600" b="1" dirty="0">
                <a:solidFill>
                  <a:srgbClr val="002060"/>
                </a:solidFill>
                <a:cs typeface="Arial"/>
              </a:rPr>
              <a:t>Med eller utan kollektivavtal:</a:t>
            </a:r>
            <a:r>
              <a:rPr lang="sv-SE" sz="3600" b="1" dirty="0">
                <a:solidFill>
                  <a:srgbClr val="002060"/>
                </a:solidFill>
                <a:cs typeface="Arial" panose="020B0604020202020204" pitchFamily="34" charset="0"/>
              </a:rPr>
              <a:t> </a:t>
            </a:r>
            <a:r>
              <a:rPr lang="sv-SE" sz="3600" b="1" dirty="0">
                <a:solidFill>
                  <a:srgbClr val="002060"/>
                </a:solidFill>
                <a:cs typeface="Arial"/>
              </a:rPr>
              <a:t>LÖN </a:t>
            </a:r>
            <a:endParaRPr lang="sv-SE" sz="3600" b="1" dirty="0"/>
          </a:p>
        </p:txBody>
      </p:sp>
      <p:pic>
        <p:nvPicPr>
          <p:cNvPr id="20" name="Platshållare för innehåll 8">
            <a:extLst>
              <a:ext uri="{FF2B5EF4-FFF2-40B4-BE49-F238E27FC236}">
                <a16:creationId xmlns:a16="http://schemas.microsoft.com/office/drawing/2014/main" id="{A764DD49-90DC-B709-4784-E826B78B6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328925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B147-D303-4936-B003-67E7FC7A99BB}"/>
              </a:ext>
            </a:extLst>
          </p:cNvPr>
          <p:cNvSpPr>
            <a:spLocks noGrp="1"/>
          </p:cNvSpPr>
          <p:nvPr>
            <p:ph type="title"/>
          </p:nvPr>
        </p:nvSpPr>
        <p:spPr>
          <a:xfrm>
            <a:off x="0" y="720000"/>
            <a:ext cx="12192000" cy="785813"/>
          </a:xfrm>
        </p:spPr>
        <p:txBody>
          <a:bodyPr anchor="t"/>
          <a:lstStyle/>
          <a:p>
            <a:pPr algn="ctr"/>
            <a:r>
              <a:rPr lang="sv-SE" dirty="0">
                <a:solidFill>
                  <a:srgbClr val="002060"/>
                </a:solidFill>
                <a:latin typeface="+mj-lt"/>
                <a:cs typeface="Calibri Light"/>
              </a:rPr>
              <a:t>Hur mycket är ditt kollektivavtal värt? </a:t>
            </a:r>
            <a:endParaRPr lang="sv-SE" dirty="0">
              <a:solidFill>
                <a:srgbClr val="002060"/>
              </a:solidFill>
              <a:latin typeface="+mj-lt"/>
            </a:endParaRPr>
          </a:p>
        </p:txBody>
      </p:sp>
      <p:pic>
        <p:nvPicPr>
          <p:cNvPr id="5" name="Platshållare för innehåll 8">
            <a:extLst>
              <a:ext uri="{FF2B5EF4-FFF2-40B4-BE49-F238E27FC236}">
                <a16:creationId xmlns:a16="http://schemas.microsoft.com/office/drawing/2014/main" id="{73D0CDFE-99C8-FA88-40E2-69B6BD303A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pic>
        <p:nvPicPr>
          <p:cNvPr id="7" name="Bildobjekt 6" descr="En bild som visar klädsel, cirkel, person, tecknad serie&#10;&#10;Automatiskt genererad beskrivning">
            <a:extLst>
              <a:ext uri="{FF2B5EF4-FFF2-40B4-BE49-F238E27FC236}">
                <a16:creationId xmlns:a16="http://schemas.microsoft.com/office/drawing/2014/main" id="{58BDA499-A8DC-D3B0-4E95-54C8710B1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6502" y="1719161"/>
            <a:ext cx="6218996" cy="4399884"/>
          </a:xfrm>
          <a:prstGeom prst="rect">
            <a:avLst/>
          </a:prstGeom>
        </p:spPr>
      </p:pic>
    </p:spTree>
    <p:extLst>
      <p:ext uri="{BB962C8B-B14F-4D97-AF65-F5344CB8AC3E}">
        <p14:creationId xmlns:p14="http://schemas.microsoft.com/office/powerpoint/2010/main" val="4102805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latshållare för innehåll 8">
            <a:extLst>
              <a:ext uri="{FF2B5EF4-FFF2-40B4-BE49-F238E27FC236}">
                <a16:creationId xmlns:a16="http://schemas.microsoft.com/office/drawing/2014/main" id="{A58D40F7-1A5E-1C89-57DF-81441B385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pic>
        <p:nvPicPr>
          <p:cNvPr id="4" name="Bildobjekt 3" descr="En bild som visar cirkel, logotyp, text, Teckensnitt&#10;&#10;Automatiskt genererad beskrivning">
            <a:extLst>
              <a:ext uri="{FF2B5EF4-FFF2-40B4-BE49-F238E27FC236}">
                <a16:creationId xmlns:a16="http://schemas.microsoft.com/office/drawing/2014/main" id="{E350EB73-2A32-1D10-6069-56016C181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000" y="357733"/>
            <a:ext cx="11565249" cy="6054748"/>
          </a:xfrm>
          <a:prstGeom prst="rect">
            <a:avLst/>
          </a:prstGeom>
        </p:spPr>
      </p:pic>
    </p:spTree>
    <p:extLst>
      <p:ext uri="{BB962C8B-B14F-4D97-AF65-F5344CB8AC3E}">
        <p14:creationId xmlns:p14="http://schemas.microsoft.com/office/powerpoint/2010/main" val="419392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0F286D3-480F-D20C-2911-D18470DBF2A4}"/>
              </a:ext>
            </a:extLst>
          </p:cNvPr>
          <p:cNvSpPr/>
          <p:nvPr/>
        </p:nvSpPr>
        <p:spPr>
          <a:xfrm>
            <a:off x="0" y="0"/>
            <a:ext cx="12192000" cy="6858000"/>
          </a:xfrm>
          <a:prstGeom prst="rect">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2A990DA2-6D7C-4979-9060-7F4F213C5EB4}"/>
              </a:ext>
            </a:extLst>
          </p:cNvPr>
          <p:cNvSpPr>
            <a:spLocks noGrp="1"/>
          </p:cNvSpPr>
          <p:nvPr>
            <p:ph type="title"/>
          </p:nvPr>
        </p:nvSpPr>
        <p:spPr>
          <a:xfrm>
            <a:off x="2063552" y="650813"/>
            <a:ext cx="8064896" cy="1224000"/>
          </a:xfrm>
        </p:spPr>
        <p:txBody>
          <a:bodyPr/>
          <a:lstStyle/>
          <a:p>
            <a:pPr algn="ctr"/>
            <a:r>
              <a:rPr lang="sv-SE" sz="4400" dirty="0">
                <a:solidFill>
                  <a:srgbClr val="002060"/>
                </a:solidFill>
                <a:latin typeface="+mj-lt"/>
                <a:cs typeface="Arial"/>
              </a:rPr>
              <a:t>Inte redan medlem?</a:t>
            </a:r>
            <a:endParaRPr lang="sv-SE" sz="4400" dirty="0">
              <a:solidFill>
                <a:srgbClr val="002060"/>
              </a:solidFill>
              <a:latin typeface="+mj-lt"/>
            </a:endParaRPr>
          </a:p>
        </p:txBody>
      </p:sp>
      <p:sp>
        <p:nvSpPr>
          <p:cNvPr id="14" name="Content Placeholder 2">
            <a:extLst>
              <a:ext uri="{FF2B5EF4-FFF2-40B4-BE49-F238E27FC236}">
                <a16:creationId xmlns:a16="http://schemas.microsoft.com/office/drawing/2014/main" id="{139094E7-388A-44CB-91A7-F7F1DF7D7ECE}"/>
              </a:ext>
            </a:extLst>
          </p:cNvPr>
          <p:cNvSpPr>
            <a:spLocks noGrp="1"/>
          </p:cNvSpPr>
          <p:nvPr>
            <p:ph sz="quarter" idx="13"/>
          </p:nvPr>
        </p:nvSpPr>
        <p:spPr>
          <a:xfrm>
            <a:off x="2136123" y="3673578"/>
            <a:ext cx="8064896" cy="2810219"/>
          </a:xfrm>
        </p:spPr>
        <p:txBody>
          <a:bodyPr vert="horz" lIns="91440" tIns="45720" rIns="91440" bIns="45720" rtlCol="0" anchor="t">
            <a:noAutofit/>
          </a:bodyPr>
          <a:lstStyle/>
          <a:p>
            <a:pPr marL="0" indent="0" algn="ctr">
              <a:buNone/>
            </a:pPr>
            <a:r>
              <a:rPr lang="sv-SE" sz="1800" b="1" dirty="0">
                <a:solidFill>
                  <a:srgbClr val="18185C"/>
                </a:solidFill>
                <a:latin typeface="+mj-lt"/>
                <a:cs typeface="Arial"/>
              </a:rPr>
              <a:t>Har du inte redan blivit medlem, har frågor om medlemskapet </a:t>
            </a:r>
          </a:p>
          <a:p>
            <a:pPr marL="0" indent="0" algn="ctr">
              <a:buNone/>
            </a:pPr>
            <a:r>
              <a:rPr lang="sv-SE" sz="1800" b="1" dirty="0">
                <a:solidFill>
                  <a:srgbClr val="18185C"/>
                </a:solidFill>
                <a:latin typeface="+mj-lt"/>
                <a:cs typeface="Arial"/>
              </a:rPr>
              <a:t>eller om Fackförbundet ST? </a:t>
            </a:r>
            <a:endParaRPr lang="sv-SE" sz="1800" b="1" dirty="0">
              <a:solidFill>
                <a:srgbClr val="18185C"/>
              </a:solidFill>
              <a:latin typeface="+mj-lt"/>
            </a:endParaRPr>
          </a:p>
          <a:p>
            <a:pPr marL="0" indent="0">
              <a:buNone/>
            </a:pPr>
            <a:endParaRPr lang="sv-SE" sz="1800" b="1" dirty="0">
              <a:solidFill>
                <a:srgbClr val="18185C"/>
              </a:solidFill>
              <a:latin typeface="+mj-lt"/>
              <a:cs typeface="Arial"/>
            </a:endParaRPr>
          </a:p>
          <a:p>
            <a:pPr marL="0" indent="0" algn="ctr">
              <a:buNone/>
            </a:pPr>
            <a:r>
              <a:rPr lang="sv-SE" sz="1800" b="1" dirty="0">
                <a:solidFill>
                  <a:srgbClr val="18185C"/>
                </a:solidFill>
                <a:latin typeface="+mj-lt"/>
                <a:cs typeface="Arial"/>
              </a:rPr>
              <a:t>Prata med oss efteråt! </a:t>
            </a:r>
          </a:p>
        </p:txBody>
      </p:sp>
      <p:pic>
        <p:nvPicPr>
          <p:cNvPr id="15" name="Bild 14" descr="Hjärta">
            <a:extLst>
              <a:ext uri="{FF2B5EF4-FFF2-40B4-BE49-F238E27FC236}">
                <a16:creationId xmlns:a16="http://schemas.microsoft.com/office/drawing/2014/main" id="{36362774-D991-441E-ABD1-A245508281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1709894"/>
            <a:ext cx="914400" cy="914400"/>
          </a:xfrm>
          <a:prstGeom prst="rect">
            <a:avLst/>
          </a:prstGeom>
        </p:spPr>
      </p:pic>
      <p:pic>
        <p:nvPicPr>
          <p:cNvPr id="4" name="Platshållare för innehåll 8">
            <a:extLst>
              <a:ext uri="{FF2B5EF4-FFF2-40B4-BE49-F238E27FC236}">
                <a16:creationId xmlns:a16="http://schemas.microsoft.com/office/drawing/2014/main" id="{7489B767-397B-6D88-B852-ECF3A763A0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174198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3E4782-7F22-EC18-804C-A38076C85B9C}"/>
              </a:ext>
            </a:extLst>
          </p:cNvPr>
          <p:cNvSpPr>
            <a:spLocks noGrp="1"/>
          </p:cNvSpPr>
          <p:nvPr>
            <p:ph type="title"/>
          </p:nvPr>
        </p:nvSpPr>
        <p:spPr>
          <a:xfrm>
            <a:off x="0" y="2675468"/>
            <a:ext cx="12192000" cy="897466"/>
          </a:xfrm>
        </p:spPr>
        <p:txBody>
          <a:bodyPr/>
          <a:lstStyle/>
          <a:p>
            <a:pPr algn="ctr"/>
            <a:r>
              <a:rPr lang="sv-SE" dirty="0">
                <a:solidFill>
                  <a:srgbClr val="C0B3E0"/>
                </a:solidFill>
                <a:latin typeface="+mj-lt"/>
              </a:rPr>
              <a:t>Tack för att ni har lyssnat!</a:t>
            </a:r>
          </a:p>
        </p:txBody>
      </p:sp>
      <p:pic>
        <p:nvPicPr>
          <p:cNvPr id="8" name="Platshållare för innehåll 8">
            <a:extLst>
              <a:ext uri="{FF2B5EF4-FFF2-40B4-BE49-F238E27FC236}">
                <a16:creationId xmlns:a16="http://schemas.microsoft.com/office/drawing/2014/main" id="{B428DA92-BEA1-4F5D-05CE-0B5DB64E1C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418351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083FE6A0-EAB1-A94A-B1EF-64A7F08FB6C9}"/>
              </a:ext>
            </a:extLst>
          </p:cNvPr>
          <p:cNvPicPr>
            <a:picLocks noChangeAspect="1"/>
          </p:cNvPicPr>
          <p:nvPr/>
        </p:nvPicPr>
        <p:blipFill>
          <a:blip r:embed="rId3"/>
          <a:stretch>
            <a:fillRect/>
          </a:stretch>
        </p:blipFill>
        <p:spPr>
          <a:xfrm>
            <a:off x="5880650" y="3268980"/>
            <a:ext cx="4127799" cy="2470690"/>
          </a:xfrm>
          <a:prstGeom prst="rect">
            <a:avLst/>
          </a:prstGeom>
        </p:spPr>
      </p:pic>
      <p:sp>
        <p:nvSpPr>
          <p:cNvPr id="5" name="Rubrik 4">
            <a:extLst>
              <a:ext uri="{FF2B5EF4-FFF2-40B4-BE49-F238E27FC236}">
                <a16:creationId xmlns:a16="http://schemas.microsoft.com/office/drawing/2014/main" id="{68DC8D3E-0ED4-4944-97A0-6F701F9E8E4A}"/>
              </a:ext>
            </a:extLst>
          </p:cNvPr>
          <p:cNvSpPr>
            <a:spLocks noGrp="1"/>
          </p:cNvSpPr>
          <p:nvPr>
            <p:ph type="title"/>
          </p:nvPr>
        </p:nvSpPr>
        <p:spPr>
          <a:xfrm>
            <a:off x="1463266" y="720000"/>
            <a:ext cx="9265468" cy="491783"/>
          </a:xfrm>
        </p:spPr>
        <p:txBody>
          <a:bodyPr/>
          <a:lstStyle/>
          <a:p>
            <a:pPr algn="ctr"/>
            <a:r>
              <a:rPr lang="sv-SE" sz="3600" dirty="0">
                <a:solidFill>
                  <a:srgbClr val="002060"/>
                </a:solidFill>
                <a:latin typeface="+mn-lt"/>
              </a:rPr>
              <a:t>Historia</a:t>
            </a:r>
          </a:p>
        </p:txBody>
      </p:sp>
      <p:sp>
        <p:nvSpPr>
          <p:cNvPr id="6" name="Platshållare för innehåll 5">
            <a:extLst>
              <a:ext uri="{FF2B5EF4-FFF2-40B4-BE49-F238E27FC236}">
                <a16:creationId xmlns:a16="http://schemas.microsoft.com/office/drawing/2014/main" id="{B8BFC065-1FCE-A248-B0E1-42AD45457106}"/>
              </a:ext>
            </a:extLst>
          </p:cNvPr>
          <p:cNvSpPr>
            <a:spLocks noGrp="1"/>
          </p:cNvSpPr>
          <p:nvPr>
            <p:ph idx="1"/>
          </p:nvPr>
        </p:nvSpPr>
        <p:spPr>
          <a:xfrm>
            <a:off x="1115648" y="1585653"/>
            <a:ext cx="9265468" cy="3319771"/>
          </a:xfrm>
        </p:spPr>
        <p:txBody>
          <a:bodyPr/>
          <a:lstStyle/>
          <a:p>
            <a:pPr marL="0" indent="0">
              <a:lnSpc>
                <a:spcPct val="110000"/>
              </a:lnSpc>
              <a:spcAft>
                <a:spcPts val="400"/>
              </a:spcAft>
              <a:buNone/>
            </a:pPr>
            <a:r>
              <a:rPr lang="sv-SE" sz="2000" b="1" dirty="0">
                <a:solidFill>
                  <a:srgbClr val="C0B3E0"/>
                </a:solidFill>
                <a:latin typeface="+mj-lt"/>
              </a:rPr>
              <a:t>1906</a:t>
            </a:r>
            <a:r>
              <a:rPr lang="sv-SE" sz="2000" b="1" dirty="0">
                <a:solidFill>
                  <a:srgbClr val="292B6D"/>
                </a:solidFill>
                <a:latin typeface="+mj-lt"/>
              </a:rPr>
              <a:t> 	Decemberkompromissen</a:t>
            </a:r>
          </a:p>
          <a:p>
            <a:pPr marL="0" indent="0">
              <a:lnSpc>
                <a:spcPct val="110000"/>
              </a:lnSpc>
              <a:spcAft>
                <a:spcPts val="400"/>
              </a:spcAft>
              <a:buNone/>
            </a:pPr>
            <a:r>
              <a:rPr lang="sv-SE" sz="2000" b="1" dirty="0">
                <a:solidFill>
                  <a:srgbClr val="C0B3E0"/>
                </a:solidFill>
                <a:latin typeface="+mj-lt"/>
              </a:rPr>
              <a:t>1938</a:t>
            </a:r>
            <a:r>
              <a:rPr lang="sv-SE" sz="2000" b="1" dirty="0">
                <a:solidFill>
                  <a:srgbClr val="292B6D"/>
                </a:solidFill>
                <a:latin typeface="+mj-lt"/>
              </a:rPr>
              <a:t>	Saltsjöbadsavtalet, Svenska modellen föds</a:t>
            </a:r>
            <a:endParaRPr lang="sv-SE" sz="2000" dirty="0">
              <a:solidFill>
                <a:srgbClr val="292B6D"/>
              </a:solidFill>
              <a:latin typeface="+mj-lt"/>
            </a:endParaRPr>
          </a:p>
          <a:p>
            <a:pPr marL="0" indent="0">
              <a:buNone/>
            </a:pPr>
            <a:endParaRPr lang="sv-SE" dirty="0"/>
          </a:p>
        </p:txBody>
      </p:sp>
      <p:pic>
        <p:nvPicPr>
          <p:cNvPr id="7" name="Bildobjekt 6" descr="En bild som visar person, gammal, folksamling&#10;&#10;Automatiskt genererad beskrivning">
            <a:extLst>
              <a:ext uri="{FF2B5EF4-FFF2-40B4-BE49-F238E27FC236}">
                <a16:creationId xmlns:a16="http://schemas.microsoft.com/office/drawing/2014/main" id="{77C206E1-26EA-E747-AFD3-D5630A244B39}"/>
              </a:ext>
            </a:extLst>
          </p:cNvPr>
          <p:cNvPicPr>
            <a:picLocks noChangeAspect="1"/>
          </p:cNvPicPr>
          <p:nvPr/>
        </p:nvPicPr>
        <p:blipFill>
          <a:blip r:embed="rId4"/>
          <a:stretch>
            <a:fillRect/>
          </a:stretch>
        </p:blipFill>
        <p:spPr>
          <a:xfrm>
            <a:off x="1115648" y="3268980"/>
            <a:ext cx="4392335" cy="2470689"/>
          </a:xfrm>
          <a:prstGeom prst="rect">
            <a:avLst/>
          </a:prstGeom>
        </p:spPr>
      </p:pic>
    </p:spTree>
    <p:extLst>
      <p:ext uri="{BB962C8B-B14F-4D97-AF65-F5344CB8AC3E}">
        <p14:creationId xmlns:p14="http://schemas.microsoft.com/office/powerpoint/2010/main" val="68179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8203CAB5-74FC-BC38-7458-C913224993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6423" y="1003327"/>
            <a:ext cx="9994945" cy="5232647"/>
          </a:xfrm>
          <a:prstGeom prst="rect">
            <a:avLst/>
          </a:prstGeom>
        </p:spPr>
      </p:pic>
      <p:sp>
        <p:nvSpPr>
          <p:cNvPr id="10" name="Rubrik 1">
            <a:extLst>
              <a:ext uri="{FF2B5EF4-FFF2-40B4-BE49-F238E27FC236}">
                <a16:creationId xmlns:a16="http://schemas.microsoft.com/office/drawing/2014/main" id="{0083405D-BC91-4361-CBE8-CFB51A9721AE}"/>
              </a:ext>
            </a:extLst>
          </p:cNvPr>
          <p:cNvSpPr txBox="1">
            <a:spLocks/>
          </p:cNvSpPr>
          <p:nvPr/>
        </p:nvSpPr>
        <p:spPr>
          <a:xfrm>
            <a:off x="1306138" y="720000"/>
            <a:ext cx="9603698" cy="483042"/>
          </a:xfrm>
          <a:prstGeom prst="rect">
            <a:avLst/>
          </a:prstGeom>
        </p:spPr>
        <p:txBody>
          <a:bodyPr vert="horz" lIns="91440" tIns="45720" rIns="91440" bIns="45720" rtlCol="0" anchor="b" anchorCtr="0">
            <a:noAutofit/>
          </a:bodyPr>
          <a:lstStyle>
            <a:lvl1pPr algn="ctr" defTabSz="685800" rtl="0" eaLnBrk="1" latinLnBrk="0" hangingPunct="1">
              <a:lnSpc>
                <a:spcPct val="90000"/>
              </a:lnSpc>
              <a:spcBef>
                <a:spcPct val="0"/>
              </a:spcBef>
              <a:buNone/>
              <a:defRPr sz="4500" b="1" kern="1200">
                <a:solidFill>
                  <a:schemeClr val="tx1"/>
                </a:solidFill>
                <a:latin typeface="Santral" pitchFamily="50" charset="0"/>
                <a:ea typeface="+mj-ea"/>
                <a:cs typeface="+mj-cs"/>
              </a:defRPr>
            </a:lvl1pPr>
          </a:lstStyle>
          <a:p>
            <a:pPr algn="l"/>
            <a:endParaRPr lang="sv-SE" sz="3600" dirty="0">
              <a:solidFill>
                <a:srgbClr val="002060"/>
              </a:solidFill>
              <a:latin typeface="+mj-lt"/>
              <a:cs typeface="Arial" panose="020B0604020202020204" pitchFamily="34" charset="0"/>
            </a:endParaRPr>
          </a:p>
          <a:p>
            <a:pPr algn="l"/>
            <a:r>
              <a:rPr lang="sv-SE" sz="3600" dirty="0">
                <a:solidFill>
                  <a:srgbClr val="002060"/>
                </a:solidFill>
                <a:latin typeface="+mj-lt"/>
                <a:cs typeface="Arial" panose="020B0604020202020204" pitchFamily="34" charset="0"/>
              </a:rPr>
              <a:t> </a:t>
            </a:r>
          </a:p>
          <a:p>
            <a:pPr algn="l"/>
            <a:r>
              <a:rPr lang="sv-SE" sz="3600" dirty="0">
                <a:solidFill>
                  <a:srgbClr val="002060"/>
                </a:solidFill>
                <a:latin typeface="+mj-lt"/>
                <a:cs typeface="Arial" panose="020B0604020202020204" pitchFamily="34" charset="0"/>
              </a:rPr>
              <a:t>De</a:t>
            </a: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r>
              <a:rPr lang="sv-SE" sz="3600" dirty="0">
                <a:solidFill>
                  <a:srgbClr val="002060"/>
                </a:solidFill>
                <a:latin typeface="+mj-lt"/>
                <a:cs typeface="Arial" panose="020B0604020202020204" pitchFamily="34" charset="0"/>
              </a:rPr>
              <a:t>Den svenska modellen</a:t>
            </a:r>
          </a:p>
        </p:txBody>
      </p:sp>
      <p:pic>
        <p:nvPicPr>
          <p:cNvPr id="14" name="Platshållare för innehåll 8">
            <a:extLst>
              <a:ext uri="{FF2B5EF4-FFF2-40B4-BE49-F238E27FC236}">
                <a16:creationId xmlns:a16="http://schemas.microsoft.com/office/drawing/2014/main" id="{04404CF0-1446-AA00-6015-98319E6C8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241391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FD99AF-741E-9F4F-8353-C66BC01F354E}"/>
              </a:ext>
            </a:extLst>
          </p:cNvPr>
          <p:cNvSpPr>
            <a:spLocks noGrp="1"/>
          </p:cNvSpPr>
          <p:nvPr>
            <p:ph type="title"/>
          </p:nvPr>
        </p:nvSpPr>
        <p:spPr>
          <a:xfrm>
            <a:off x="0" y="872734"/>
            <a:ext cx="12191999" cy="1569660"/>
          </a:xfrm>
        </p:spPr>
        <p:txBody>
          <a:bodyPr/>
          <a:lstStyle/>
          <a:p>
            <a:pPr algn="ctr"/>
            <a:r>
              <a:rPr lang="sv-SE" dirty="0">
                <a:solidFill>
                  <a:srgbClr val="002060"/>
                </a:solidFill>
                <a:latin typeface="+mj-lt"/>
              </a:rPr>
              <a:t>Vår idé:</a:t>
            </a:r>
          </a:p>
        </p:txBody>
      </p:sp>
      <p:sp>
        <p:nvSpPr>
          <p:cNvPr id="5" name="textruta 4">
            <a:extLst>
              <a:ext uri="{FF2B5EF4-FFF2-40B4-BE49-F238E27FC236}">
                <a16:creationId xmlns:a16="http://schemas.microsoft.com/office/drawing/2014/main" id="{6E71A03C-1D17-0EEF-2073-AF07A5991FAB}"/>
              </a:ext>
            </a:extLst>
          </p:cNvPr>
          <p:cNvSpPr txBox="1"/>
          <p:nvPr/>
        </p:nvSpPr>
        <p:spPr>
          <a:xfrm>
            <a:off x="3342807" y="2444090"/>
            <a:ext cx="5471409" cy="1569660"/>
          </a:xfrm>
          <a:prstGeom prst="rect">
            <a:avLst/>
          </a:prstGeom>
          <a:noFill/>
        </p:spPr>
        <p:txBody>
          <a:bodyPr wrap="square" rtlCol="0">
            <a:spAutoFit/>
          </a:bodyPr>
          <a:lstStyle/>
          <a:p>
            <a:pPr algn="ctr"/>
            <a:r>
              <a:rPr lang="sv-SE" sz="4800" b="1" dirty="0">
                <a:solidFill>
                  <a:srgbClr val="002060"/>
                </a:solidFill>
                <a:latin typeface="+mj-lt"/>
              </a:rPr>
              <a:t>En arbetsplats </a:t>
            </a:r>
          </a:p>
          <a:p>
            <a:pPr algn="ctr"/>
            <a:r>
              <a:rPr lang="sv-SE" sz="4800" b="1" dirty="0">
                <a:solidFill>
                  <a:srgbClr val="002060"/>
                </a:solidFill>
                <a:latin typeface="+mj-lt"/>
              </a:rPr>
              <a:t>– en fackförening</a:t>
            </a:r>
          </a:p>
        </p:txBody>
      </p:sp>
    </p:spTree>
    <p:extLst>
      <p:ext uri="{BB962C8B-B14F-4D97-AF65-F5344CB8AC3E}">
        <p14:creationId xmlns:p14="http://schemas.microsoft.com/office/powerpoint/2010/main" val="66662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59AAEF-B10E-66F9-007F-9D3ABC8BE269}"/>
              </a:ext>
            </a:extLst>
          </p:cNvPr>
          <p:cNvSpPr>
            <a:spLocks noGrp="1"/>
          </p:cNvSpPr>
          <p:nvPr>
            <p:ph type="title"/>
          </p:nvPr>
        </p:nvSpPr>
        <p:spPr>
          <a:xfrm>
            <a:off x="1524000" y="2655998"/>
            <a:ext cx="9144000" cy="785813"/>
          </a:xfrm>
        </p:spPr>
        <p:txBody>
          <a:bodyPr/>
          <a:lstStyle/>
          <a:p>
            <a:pPr algn="ctr"/>
            <a:r>
              <a:rPr lang="sv-SE" sz="4400" dirty="0">
                <a:latin typeface="+mj-lt"/>
              </a:rPr>
              <a:t>Vad gör facket?</a:t>
            </a:r>
          </a:p>
        </p:txBody>
      </p:sp>
    </p:spTree>
    <p:extLst>
      <p:ext uri="{BB962C8B-B14F-4D97-AF65-F5344CB8AC3E}">
        <p14:creationId xmlns:p14="http://schemas.microsoft.com/office/powerpoint/2010/main" val="170701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E4677DF4-7AEB-1445-BC51-B613522E0842}"/>
              </a:ext>
            </a:extLst>
          </p:cNvPr>
          <p:cNvSpPr txBox="1"/>
          <p:nvPr/>
        </p:nvSpPr>
        <p:spPr>
          <a:xfrm>
            <a:off x="494675" y="720000"/>
            <a:ext cx="11202649"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3600" b="1" dirty="0">
                <a:solidFill>
                  <a:srgbClr val="002060"/>
                </a:solidFill>
                <a:latin typeface="+mj-lt"/>
                <a:cs typeface="Calibri"/>
              </a:rPr>
              <a:t>Facket – en möjlighet att påverka</a:t>
            </a:r>
          </a:p>
        </p:txBody>
      </p:sp>
      <p:pic>
        <p:nvPicPr>
          <p:cNvPr id="18" name="Bildobjekt 17" descr="En bild som visar Människoansikte, text, klädsel, person&#10;&#10;Automatiskt genererad beskrivning">
            <a:extLst>
              <a:ext uri="{FF2B5EF4-FFF2-40B4-BE49-F238E27FC236}">
                <a16:creationId xmlns:a16="http://schemas.microsoft.com/office/drawing/2014/main" id="{BE465E8D-B26B-D60B-0216-89C9987B3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272" y="1745205"/>
            <a:ext cx="6925455" cy="3871329"/>
          </a:xfrm>
          <a:prstGeom prst="rect">
            <a:avLst/>
          </a:prstGeom>
        </p:spPr>
      </p:pic>
    </p:spTree>
    <p:extLst>
      <p:ext uri="{BB962C8B-B14F-4D97-AF65-F5344CB8AC3E}">
        <p14:creationId xmlns:p14="http://schemas.microsoft.com/office/powerpoint/2010/main" val="391870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57B43DA-EF89-EA11-7CE6-4234AF91FC99}"/>
              </a:ext>
            </a:extLst>
          </p:cNvPr>
          <p:cNvSpPr/>
          <p:nvPr/>
        </p:nvSpPr>
        <p:spPr>
          <a:xfrm>
            <a:off x="1363850" y="1859798"/>
            <a:ext cx="9484962" cy="3761514"/>
          </a:xfrm>
          <a:prstGeom prst="rect">
            <a:avLst/>
          </a:prstGeom>
          <a:solidFill>
            <a:srgbClr val="C0B3E0"/>
          </a:solidFill>
          <a:ln>
            <a:solidFill>
              <a:srgbClr val="C0B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dirty="0">
              <a:solidFill>
                <a:srgbClr val="C0B3E0"/>
              </a:solidFill>
              <a:latin typeface="Arial"/>
            </a:endParaRPr>
          </a:p>
        </p:txBody>
      </p:sp>
      <p:sp>
        <p:nvSpPr>
          <p:cNvPr id="2" name="Rubrik 1">
            <a:extLst>
              <a:ext uri="{FF2B5EF4-FFF2-40B4-BE49-F238E27FC236}">
                <a16:creationId xmlns:a16="http://schemas.microsoft.com/office/drawing/2014/main" id="{1DE8D04F-55C9-E9F5-F71C-826AF24A8185}"/>
              </a:ext>
            </a:extLst>
          </p:cNvPr>
          <p:cNvSpPr>
            <a:spLocks noGrp="1"/>
          </p:cNvSpPr>
          <p:nvPr>
            <p:ph type="title"/>
          </p:nvPr>
        </p:nvSpPr>
        <p:spPr>
          <a:xfrm>
            <a:off x="602442" y="719529"/>
            <a:ext cx="11007777" cy="804190"/>
          </a:xfrm>
        </p:spPr>
        <p:txBody>
          <a:bodyPr anchor="t"/>
          <a:lstStyle/>
          <a:p>
            <a:pPr algn="ctr"/>
            <a:r>
              <a:rPr lang="sv-SE" sz="3600" dirty="0">
                <a:solidFill>
                  <a:srgbClr val="002060"/>
                </a:solidFill>
                <a:latin typeface="+mj-lt"/>
              </a:rPr>
              <a:t>Vad gör facket?</a:t>
            </a:r>
          </a:p>
        </p:txBody>
      </p:sp>
      <p:sp>
        <p:nvSpPr>
          <p:cNvPr id="3" name="Platshållare för innehåll 2">
            <a:extLst>
              <a:ext uri="{FF2B5EF4-FFF2-40B4-BE49-F238E27FC236}">
                <a16:creationId xmlns:a16="http://schemas.microsoft.com/office/drawing/2014/main" id="{C0BD7965-9F3B-CDDC-B7CF-5735483CDCB3}"/>
              </a:ext>
            </a:extLst>
          </p:cNvPr>
          <p:cNvSpPr>
            <a:spLocks noGrp="1"/>
          </p:cNvSpPr>
          <p:nvPr>
            <p:ph idx="1"/>
          </p:nvPr>
        </p:nvSpPr>
        <p:spPr>
          <a:xfrm>
            <a:off x="1663908" y="1859798"/>
            <a:ext cx="8439462" cy="4278673"/>
          </a:xfrm>
        </p:spPr>
        <p:txBody>
          <a:bodyPr/>
          <a:lstStyle/>
          <a:p>
            <a:endParaRPr lang="sv-SE" sz="2000" b="1" dirty="0">
              <a:solidFill>
                <a:schemeClr val="accent1"/>
              </a:solidFill>
              <a:latin typeface="Arial" panose="020B0604020202020204" pitchFamily="34" charset="0"/>
              <a:cs typeface="Arial" panose="020B0604020202020204" pitchFamily="34" charset="0"/>
            </a:endParaRPr>
          </a:p>
          <a:p>
            <a:r>
              <a:rPr lang="sv-SE" sz="2000" b="1" dirty="0">
                <a:solidFill>
                  <a:schemeClr val="accent1"/>
                </a:solidFill>
                <a:latin typeface="Arial" panose="020B0604020202020204" pitchFamily="34" charset="0"/>
                <a:cs typeface="Arial" panose="020B0604020202020204" pitchFamily="34" charset="0"/>
              </a:rPr>
              <a:t>Lokalt företräds medlemmar i ett mycket stort antal beslut</a:t>
            </a:r>
          </a:p>
          <a:p>
            <a:r>
              <a:rPr lang="sv-SE" sz="2000" b="1" dirty="0">
                <a:solidFill>
                  <a:schemeClr val="accent1"/>
                </a:solidFill>
                <a:latin typeface="Arial" panose="020B0604020202020204" pitchFamily="34" charset="0"/>
                <a:cs typeface="Arial" panose="020B0604020202020204" pitchFamily="34" charset="0"/>
              </a:rPr>
              <a:t>Medlemmar (enskilt eller i grupp) företräds lokalt och centralt vid olika tvister</a:t>
            </a:r>
          </a:p>
          <a:p>
            <a:r>
              <a:rPr lang="sv-SE" sz="2000" b="1" dirty="0">
                <a:solidFill>
                  <a:schemeClr val="accent1"/>
                </a:solidFill>
                <a:latin typeface="Arial" panose="020B0604020202020204" pitchFamily="34" charset="0"/>
                <a:cs typeface="Arial" panose="020B0604020202020204" pitchFamily="34" charset="0"/>
              </a:rPr>
              <a:t>Medlemmarnas villkor är i stor utsträckning resultat av kollektivavtal som facket tecknar tillsammans med arbetsgivaren.</a:t>
            </a:r>
          </a:p>
          <a:p>
            <a:endParaRPr lang="sv-SE" dirty="0"/>
          </a:p>
        </p:txBody>
      </p:sp>
    </p:spTree>
    <p:extLst>
      <p:ext uri="{BB962C8B-B14F-4D97-AF65-F5344CB8AC3E}">
        <p14:creationId xmlns:p14="http://schemas.microsoft.com/office/powerpoint/2010/main" val="125222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0E469-9374-FACE-77F4-87C99C38619F}"/>
              </a:ext>
            </a:extLst>
          </p:cNvPr>
          <p:cNvSpPr>
            <a:spLocks noGrp="1"/>
          </p:cNvSpPr>
          <p:nvPr>
            <p:ph type="title"/>
          </p:nvPr>
        </p:nvSpPr>
        <p:spPr>
          <a:xfrm>
            <a:off x="0" y="2680139"/>
            <a:ext cx="12192000" cy="851337"/>
          </a:xfrm>
        </p:spPr>
        <p:txBody>
          <a:bodyPr anchor="t"/>
          <a:lstStyle/>
          <a:p>
            <a:pPr algn="ctr"/>
            <a:r>
              <a:rPr lang="sv-SE" sz="4400" dirty="0">
                <a:latin typeface="+mj-lt"/>
              </a:rPr>
              <a:t>Varför ST?</a:t>
            </a:r>
          </a:p>
        </p:txBody>
      </p:sp>
    </p:spTree>
    <p:extLst>
      <p:ext uri="{BB962C8B-B14F-4D97-AF65-F5344CB8AC3E}">
        <p14:creationId xmlns:p14="http://schemas.microsoft.com/office/powerpoint/2010/main" val="121945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93AADE2-8127-BC96-5313-17E5B3F7466E}"/>
              </a:ext>
            </a:extLst>
          </p:cNvPr>
          <p:cNvSpPr/>
          <p:nvPr/>
        </p:nvSpPr>
        <p:spPr>
          <a:xfrm>
            <a:off x="1363850" y="1859798"/>
            <a:ext cx="9484962" cy="3761514"/>
          </a:xfrm>
          <a:prstGeom prst="rect">
            <a:avLst/>
          </a:prstGeom>
          <a:solidFill>
            <a:srgbClr val="C0B3E0"/>
          </a:solidFill>
          <a:ln>
            <a:solidFill>
              <a:srgbClr val="C0B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dirty="0">
              <a:solidFill>
                <a:srgbClr val="C0B3E0"/>
              </a:solidFill>
              <a:latin typeface="Arial"/>
            </a:endParaRPr>
          </a:p>
        </p:txBody>
      </p:sp>
      <p:sp>
        <p:nvSpPr>
          <p:cNvPr id="2" name="Rubrik 1">
            <a:extLst>
              <a:ext uri="{FF2B5EF4-FFF2-40B4-BE49-F238E27FC236}">
                <a16:creationId xmlns:a16="http://schemas.microsoft.com/office/drawing/2014/main" id="{98EB00FC-1DCB-76E5-73DF-596AAA52765E}"/>
              </a:ext>
            </a:extLst>
          </p:cNvPr>
          <p:cNvSpPr>
            <a:spLocks noGrp="1"/>
          </p:cNvSpPr>
          <p:nvPr>
            <p:ph type="title"/>
          </p:nvPr>
        </p:nvSpPr>
        <p:spPr>
          <a:xfrm>
            <a:off x="666935" y="720000"/>
            <a:ext cx="10858129" cy="539644"/>
          </a:xfrm>
        </p:spPr>
        <p:txBody>
          <a:bodyPr anchor="t"/>
          <a:lstStyle/>
          <a:p>
            <a:pPr algn="ctr"/>
            <a:r>
              <a:rPr lang="sv-SE" sz="3600" dirty="0">
                <a:solidFill>
                  <a:srgbClr val="002060"/>
                </a:solidFill>
                <a:latin typeface="+mj-lt"/>
              </a:rPr>
              <a:t>Varför ST?</a:t>
            </a:r>
          </a:p>
        </p:txBody>
      </p:sp>
      <p:sp>
        <p:nvSpPr>
          <p:cNvPr id="3" name="Platshållare för innehåll 2">
            <a:extLst>
              <a:ext uri="{FF2B5EF4-FFF2-40B4-BE49-F238E27FC236}">
                <a16:creationId xmlns:a16="http://schemas.microsoft.com/office/drawing/2014/main" id="{04F5B22F-BC0D-857C-D641-900D27E3117E}"/>
              </a:ext>
            </a:extLst>
          </p:cNvPr>
          <p:cNvSpPr>
            <a:spLocks noGrp="1"/>
          </p:cNvSpPr>
          <p:nvPr>
            <p:ph idx="1"/>
          </p:nvPr>
        </p:nvSpPr>
        <p:spPr>
          <a:xfrm>
            <a:off x="1693889" y="1859798"/>
            <a:ext cx="8980149" cy="4090154"/>
          </a:xfrm>
        </p:spPr>
        <p:txBody>
          <a:bodyPr/>
          <a:lstStyle/>
          <a:p>
            <a:pPr marL="199463" indent="-199463">
              <a:buClr>
                <a:srgbClr val="002060"/>
              </a:buClr>
            </a:pPr>
            <a:endParaRPr lang="sv-SE" sz="2000" dirty="0">
              <a:latin typeface="Arial" panose="020B0604020202020204" pitchFamily="34" charset="0"/>
              <a:cs typeface="Arial" panose="020B0604020202020204" pitchFamily="34" charset="0"/>
            </a:endParaRPr>
          </a:p>
          <a:p>
            <a:pPr marL="199463" indent="-199463">
              <a:buClr>
                <a:srgbClr val="002060"/>
              </a:buClr>
            </a:pPr>
            <a:r>
              <a:rPr lang="sv-SE" sz="2000" b="1" dirty="0">
                <a:solidFill>
                  <a:srgbClr val="002060"/>
                </a:solidFill>
                <a:latin typeface="Arial" panose="020B0604020202020204" pitchFamily="34" charset="0"/>
                <a:cs typeface="Arial" panose="020B0604020202020204" pitchFamily="34" charset="0"/>
              </a:rPr>
              <a:t>98 000 medlemmar</a:t>
            </a:r>
          </a:p>
          <a:p>
            <a:pPr marL="199463" indent="-199463">
              <a:buClr>
                <a:srgbClr val="002060"/>
              </a:buClr>
            </a:pPr>
            <a:r>
              <a:rPr lang="sv-SE" sz="2000" b="1" dirty="0">
                <a:solidFill>
                  <a:srgbClr val="002060"/>
                </a:solidFill>
                <a:latin typeface="Arial" panose="020B0604020202020204" pitchFamily="34" charset="0"/>
                <a:cs typeface="Arial" panose="020B0604020202020204" pitchFamily="34" charset="0"/>
              </a:rPr>
              <a:t>Organiserar de som arbetar på medborgarnas uppdrag</a:t>
            </a:r>
          </a:p>
          <a:p>
            <a:pPr marL="199463" indent="-199463">
              <a:buClr>
                <a:srgbClr val="002060"/>
              </a:buClr>
            </a:pPr>
            <a:r>
              <a:rPr lang="sv-SE" sz="2000" b="1" dirty="0">
                <a:solidFill>
                  <a:srgbClr val="002060"/>
                </a:solidFill>
                <a:latin typeface="Arial" panose="020B0604020202020204" pitchFamily="34" charset="0"/>
                <a:cs typeface="Arial" panose="020B0604020202020204" pitchFamily="34" charset="0"/>
              </a:rPr>
              <a:t>Experter på staten</a:t>
            </a:r>
          </a:p>
          <a:p>
            <a:pPr marL="199463" indent="-199463">
              <a:buClr>
                <a:srgbClr val="002060"/>
              </a:buClr>
            </a:pPr>
            <a:r>
              <a:rPr lang="sv-SE" sz="2000" b="1" dirty="0">
                <a:solidFill>
                  <a:srgbClr val="002060"/>
                </a:solidFill>
                <a:latin typeface="Arial" panose="020B0604020202020204" pitchFamily="34" charset="0"/>
                <a:cs typeface="Arial" panose="020B0604020202020204" pitchFamily="34" charset="0"/>
              </a:rPr>
              <a:t>Facket för alla på arbetsplatsen</a:t>
            </a:r>
          </a:p>
          <a:p>
            <a:pPr marL="199463" indent="-199463">
              <a:buClr>
                <a:srgbClr val="002060"/>
              </a:buClr>
            </a:pPr>
            <a:r>
              <a:rPr lang="sv-SE" sz="2000" b="1" dirty="0">
                <a:solidFill>
                  <a:srgbClr val="002060"/>
                </a:solidFill>
                <a:latin typeface="Arial" panose="020B0604020202020204" pitchFamily="34" charset="0"/>
                <a:cs typeface="Arial" panose="020B0604020202020204" pitchFamily="34" charset="0"/>
              </a:rPr>
              <a:t>Partipolitiskt obundna</a:t>
            </a:r>
          </a:p>
          <a:p>
            <a:pPr marL="199463" indent="-199463">
              <a:buClr>
                <a:srgbClr val="002060"/>
              </a:buClr>
            </a:pPr>
            <a:r>
              <a:rPr lang="sv-SE" sz="2000" b="1" dirty="0">
                <a:solidFill>
                  <a:srgbClr val="002060"/>
                </a:solidFill>
                <a:latin typeface="Arial" panose="020B0604020202020204" pitchFamily="34" charset="0"/>
                <a:cs typeface="Arial" panose="020B0604020202020204" pitchFamily="34" charset="0"/>
              </a:rPr>
              <a:t>Mervärde i medlemskapet</a:t>
            </a:r>
          </a:p>
          <a:p>
            <a:endParaRPr lang="sv-SE" dirty="0"/>
          </a:p>
        </p:txBody>
      </p:sp>
    </p:spTree>
    <p:extLst>
      <p:ext uri="{BB962C8B-B14F-4D97-AF65-F5344CB8AC3E}">
        <p14:creationId xmlns:p14="http://schemas.microsoft.com/office/powerpoint/2010/main" val="1482323898"/>
      </p:ext>
    </p:extLst>
  </p:cSld>
  <p:clrMapOvr>
    <a:masterClrMapping/>
  </p:clrMapOvr>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Mall" id="{B7D4A28A-8E7A-4C78-9B3F-2B552A86B882}" vid="{2C50AE65-5A5B-4B3F-9DD0-148D2AAA3CB7}"/>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3.xml><?xml version="1.0" encoding="utf-8"?>
<a:theme xmlns:a="http://schemas.openxmlformats.org/drawingml/2006/main" name="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4.xml><?xml version="1.0" encoding="utf-8"?>
<a:theme xmlns:a="http://schemas.openxmlformats.org/drawingml/2006/main" name="2_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5.xml><?xml version="1.0" encoding="utf-8"?>
<a:theme xmlns:a="http://schemas.openxmlformats.org/drawingml/2006/main" name="BLÅTT avsnitt">
  <a:themeElements>
    <a:clrScheme name="Anpassat 1">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rka_171003" id="{8D72937B-275E-43A1-B999-2BD6857AAFDD}" vid="{8C511AAB-2350-4DE2-8959-E1E0D4C37910}"/>
    </a:ext>
  </a:extLst>
</a:theme>
</file>

<file path=ppt/theme/theme6.xml><?xml version="1.0" encoding="utf-8"?>
<a:theme xmlns:a="http://schemas.openxmlformats.org/drawingml/2006/main" name="3_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7.xml><?xml version="1.0" encoding="utf-8"?>
<a:theme xmlns:a="http://schemas.openxmlformats.org/drawingml/2006/main" name="4_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8.xml><?xml version="1.0" encoding="utf-8"?>
<a:theme xmlns:a="http://schemas.openxmlformats.org/drawingml/2006/main" name="ST_PPT_Mall_2020_02">
  <a:themeElements>
    <a:clrScheme name="sterka">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FBE3D72F-E050-2D49-991A-CA8E59803DDF}"/>
    </a:ext>
  </a:extLst>
</a:theme>
</file>

<file path=ppt/theme/theme9.xml><?xml version="1.0" encoding="utf-8"?>
<a:theme xmlns:a="http://schemas.openxmlformats.org/drawingml/2006/main" name="MELLANROSA avsnitt">
  <a:themeElements>
    <a:clrScheme name="Anpassat 1">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9658C3C7-C62A-5B45-936E-F1B04BB0607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7c8706-72cf-41cd-818a-1236f93a3982" xsi:nil="true"/>
    <lcf76f155ced4ddcb4097134ff3c332f xmlns="386424eb-7081-46c3-8d8d-eacb5a3cb49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67FC4E41B18EB4FBF8B206035F8AACD" ma:contentTypeVersion="17" ma:contentTypeDescription="Skapa ett nytt dokument." ma:contentTypeScope="" ma:versionID="44a6f439b1aec538f0933b4df33c4d96">
  <xsd:schema xmlns:xsd="http://www.w3.org/2001/XMLSchema" xmlns:xs="http://www.w3.org/2001/XMLSchema" xmlns:p="http://schemas.microsoft.com/office/2006/metadata/properties" xmlns:ns2="987c8706-72cf-41cd-818a-1236f93a3982" xmlns:ns3="386424eb-7081-46c3-8d8d-eacb5a3cb497" targetNamespace="http://schemas.microsoft.com/office/2006/metadata/properties" ma:root="true" ma:fieldsID="0b5ca42560a6aca5b960d63b5e8032f6" ns2:_="" ns3:_="">
    <xsd:import namespace="987c8706-72cf-41cd-818a-1236f93a3982"/>
    <xsd:import namespace="386424eb-7081-46c3-8d8d-eacb5a3cb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c8706-72cf-41cd-818a-1236f93a3982"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TaxCatchAll" ma:index="22" nillable="true" ma:displayName="Taxonomy Catch All Column" ma:hidden="true" ma:list="{dd55b392-1c9a-4a77-90e2-eed65a238eeb}" ma:internalName="TaxCatchAll" ma:showField="CatchAllData" ma:web="987c8706-72cf-41cd-818a-1236f93a398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6424eb-7081-46c3-8d8d-eacb5a3cb49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271e27b3-4a59-4e19-94f9-5f23f6fc4cc9"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F558A1-F199-4F86-9833-94441B2AA562}">
  <ds:schemaRefs>
    <ds:schemaRef ds:uri="d84f2249-65e4-4296-bb11-034129d0095e"/>
    <ds:schemaRef ds:uri="http://www.w3.org/XML/1998/namespace"/>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f6620028-09e8-4e35-be7a-5cf4b7b23119"/>
    <ds:schemaRef ds:uri="987c8706-72cf-41cd-818a-1236f93a3982"/>
    <ds:schemaRef ds:uri="386424eb-7081-46c3-8d8d-eacb5a3cb497"/>
  </ds:schemaRefs>
</ds:datastoreItem>
</file>

<file path=customXml/itemProps2.xml><?xml version="1.0" encoding="utf-8"?>
<ds:datastoreItem xmlns:ds="http://schemas.openxmlformats.org/officeDocument/2006/customXml" ds:itemID="{87F2D5E7-4311-4155-9906-03D6843A4E21}">
  <ds:schemaRefs>
    <ds:schemaRef ds:uri="http://schemas.microsoft.com/sharepoint/v3/contenttype/forms"/>
  </ds:schemaRefs>
</ds:datastoreItem>
</file>

<file path=customXml/itemProps3.xml><?xml version="1.0" encoding="utf-8"?>
<ds:datastoreItem xmlns:ds="http://schemas.openxmlformats.org/officeDocument/2006/customXml" ds:itemID="{48EA4210-5F1A-483A-8ABD-2897E5616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c8706-72cf-41cd-818a-1236f93a3982"/>
    <ds:schemaRef ds:uri="386424eb-7081-46c3-8d8d-eacb5a3cb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mall_ppt_fackförbundetST</Template>
  <TotalTime>9093</TotalTime>
  <Words>2476</Words>
  <Application>Microsoft Office PowerPoint</Application>
  <PresentationFormat>Bredbild</PresentationFormat>
  <Paragraphs>213</Paragraphs>
  <Slides>18</Slides>
  <Notes>17</Notes>
  <HiddenSlides>0</HiddenSlides>
  <MMClips>0</MMClips>
  <ScaleCrop>false</ScaleCrop>
  <HeadingPairs>
    <vt:vector size="6" baseType="variant">
      <vt:variant>
        <vt:lpstr>Använt teckensnitt</vt:lpstr>
      </vt:variant>
      <vt:variant>
        <vt:i4>7</vt:i4>
      </vt:variant>
      <vt:variant>
        <vt:lpstr>Tema</vt:lpstr>
      </vt:variant>
      <vt:variant>
        <vt:i4>9</vt:i4>
      </vt:variant>
      <vt:variant>
        <vt:lpstr>Bildrubriker</vt:lpstr>
      </vt:variant>
      <vt:variant>
        <vt:i4>18</vt:i4>
      </vt:variant>
    </vt:vector>
  </HeadingPairs>
  <TitlesOfParts>
    <vt:vector size="34" baseType="lpstr">
      <vt:lpstr>Arial</vt:lpstr>
      <vt:lpstr>Calibri</vt:lpstr>
      <vt:lpstr>Calibri Light</vt:lpstr>
      <vt:lpstr>HelveticaNeueLT Std</vt:lpstr>
      <vt:lpstr>HelveticaNeueLT Std Lt</vt:lpstr>
      <vt:lpstr>Santral</vt:lpstr>
      <vt:lpstr>Symbol</vt:lpstr>
      <vt:lpstr>Anpassad formgivning</vt:lpstr>
      <vt:lpstr>1_ST 2015</vt:lpstr>
      <vt:lpstr>ST 2015</vt:lpstr>
      <vt:lpstr>2_ST 2015</vt:lpstr>
      <vt:lpstr>BLÅTT avsnitt</vt:lpstr>
      <vt:lpstr>3_ST 2015</vt:lpstr>
      <vt:lpstr>4_ST 2015</vt:lpstr>
      <vt:lpstr>ST_PPT_Mall_2020_02</vt:lpstr>
      <vt:lpstr>MELLANROSA avsnitt</vt:lpstr>
      <vt:lpstr>Vinsterna med facket</vt:lpstr>
      <vt:lpstr>Historia</vt:lpstr>
      <vt:lpstr>PowerPoint-presentation</vt:lpstr>
      <vt:lpstr>Vår idé:</vt:lpstr>
      <vt:lpstr>Vad gör facket?</vt:lpstr>
      <vt:lpstr>PowerPoint-presentation</vt:lpstr>
      <vt:lpstr>Vad gör facket?</vt:lpstr>
      <vt:lpstr>Varför ST?</vt:lpstr>
      <vt:lpstr>Varför ST?</vt:lpstr>
      <vt:lpstr>PowerPoint-presentation</vt:lpstr>
      <vt:lpstr>Vad är ett kollektivavtal? </vt:lpstr>
      <vt:lpstr>PowerPoint-presentation</vt:lpstr>
      <vt:lpstr>Exempel på kollektivavtalens mervärden</vt:lpstr>
      <vt:lpstr>PowerPoint-presentation</vt:lpstr>
      <vt:lpstr>Hur mycket är ditt kollektivavtal värt? </vt:lpstr>
      <vt:lpstr>PowerPoint-presentation</vt:lpstr>
      <vt:lpstr>Inte redan medlem?</vt:lpstr>
      <vt:lpstr>Tack för att ni har lyssnat!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Anna Gerdin</dc:creator>
  <cp:lastModifiedBy>Sébastien Buffet</cp:lastModifiedBy>
  <cp:revision>115</cp:revision>
  <cp:lastPrinted>2023-08-21T11:58:16Z</cp:lastPrinted>
  <dcterms:created xsi:type="dcterms:W3CDTF">2017-11-15T14:07:42Z</dcterms:created>
  <dcterms:modified xsi:type="dcterms:W3CDTF">2023-08-25T07:43:58Z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0x010100967FC4E41B18EB4FBF8B206035F8AACD</vt:lpwstr>
  </property>
  <property fmtid="{D5CDD505-2E9C-101B-9397-08002B2CF9AE}" pid="3" name="AuthorIds_UIVersion_7168">
    <vt:lpwstr>17</vt:lpwstr>
  </property>
  <property fmtid="{D5CDD505-2E9C-101B-9397-08002B2CF9AE}" pid="4" name="MediaServiceImageTags">
    <vt:lpwstr/>
  </property>
</Properties>
</file>