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ags/tag16.xml" ContentType="application/vnd.openxmlformats-officedocument.presentationml.tags+xml"/>
  <Override PartName="/ppt/notesSlides/notesSlide1.xml" ContentType="application/vnd.openxmlformats-officedocument.presentationml.notesSlide+xml"/>
  <Override PartName="/ppt/tags/tag17.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8.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9.xml" ContentType="application/vnd.openxmlformats-officedocument.presentationml.tags+xml"/>
  <Override PartName="/ppt/notesSlides/notesSlide1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9" r:id="rId4"/>
    <p:sldMasterId id="2147483670" r:id="rId5"/>
    <p:sldMasterId id="2147483682" r:id="rId6"/>
    <p:sldMasterId id="2147483708" r:id="rId7"/>
    <p:sldMasterId id="2147483714" r:id="rId8"/>
    <p:sldMasterId id="2147483720" r:id="rId9"/>
    <p:sldMasterId id="2147483785" r:id="rId10"/>
  </p:sldMasterIdLst>
  <p:notesMasterIdLst>
    <p:notesMasterId r:id="rId21"/>
  </p:notesMasterIdLst>
  <p:handoutMasterIdLst>
    <p:handoutMasterId r:id="rId22"/>
  </p:handoutMasterIdLst>
  <p:sldIdLst>
    <p:sldId id="1274" r:id="rId11"/>
    <p:sldId id="1276" r:id="rId12"/>
    <p:sldId id="1277" r:id="rId13"/>
    <p:sldId id="1271" r:id="rId14"/>
    <p:sldId id="1273" r:id="rId15"/>
    <p:sldId id="1280" r:id="rId16"/>
    <p:sldId id="1281" r:id="rId17"/>
    <p:sldId id="1269" r:id="rId18"/>
    <p:sldId id="1272" r:id="rId19"/>
    <p:sldId id="1275" r:id="rId20"/>
  </p:sldIdLst>
  <p:sldSz cx="12192000" cy="6858000"/>
  <p:notesSz cx="6858000" cy="9144000"/>
  <p:custDataLst>
    <p:tags r:id="rId23"/>
  </p:custDataLst>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vsnitt" id="{32D23860-E7B3-FE44-A6D6-EAB530CFBADD}">
          <p14:sldIdLst>
            <p14:sldId id="1274"/>
            <p14:sldId id="1276"/>
            <p14:sldId id="1277"/>
            <p14:sldId id="1271"/>
            <p14:sldId id="1273"/>
            <p14:sldId id="1280"/>
            <p14:sldId id="1281"/>
            <p14:sldId id="1269"/>
            <p14:sldId id="1272"/>
            <p14:sldId id="1275"/>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ofie Furtenback" initials="SF" lastIdx="8" clrIdx="0">
    <p:extLst>
      <p:ext uri="{19B8F6BF-5375-455C-9EA6-DF929625EA0E}">
        <p15:presenceInfo xmlns:p15="http://schemas.microsoft.com/office/powerpoint/2012/main" userId="S::sofie.furtenback@st.org::a65b7bf0-104f-480d-915e-0a2c56b0e326" providerId="AD"/>
      </p:ext>
    </p:extLst>
  </p:cmAuthor>
  <p:cmAuthor id="2" name="Carina Hellström" initials="CH" lastIdx="6" clrIdx="1">
    <p:extLst>
      <p:ext uri="{19B8F6BF-5375-455C-9EA6-DF929625EA0E}">
        <p15:presenceInfo xmlns:p15="http://schemas.microsoft.com/office/powerpoint/2012/main" userId="S::carina.hellstrom@st.org::f36b4c13-937e-4ebc-a85e-28c70ca40512" providerId="AD"/>
      </p:ext>
    </p:extLst>
  </p:cmAuthor>
  <p:cmAuthor id="3" name="Safa Al-saffar" initials="SA" lastIdx="7" clrIdx="2">
    <p:extLst>
      <p:ext uri="{19B8F6BF-5375-455C-9EA6-DF929625EA0E}">
        <p15:presenceInfo xmlns:p15="http://schemas.microsoft.com/office/powerpoint/2012/main" userId="S::safa.al-saffar@st.org::3324892b-40e1-46d4-a675-7fb05669283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E6FB"/>
    <a:srgbClr val="18185C"/>
    <a:srgbClr val="B9B4CE"/>
    <a:srgbClr val="7DCBF3"/>
    <a:srgbClr val="E279A4"/>
    <a:srgbClr val="299CD8"/>
    <a:srgbClr val="F2B4D2"/>
    <a:srgbClr val="E5007C"/>
    <a:srgbClr val="951C7D"/>
    <a:srgbClr val="E555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6838" autoAdjust="0"/>
  </p:normalViewPr>
  <p:slideViewPr>
    <p:cSldViewPr snapToGrid="0">
      <p:cViewPr varScale="1">
        <p:scale>
          <a:sx n="56" d="100"/>
          <a:sy n="56" d="100"/>
        </p:scale>
        <p:origin x="1612" y="56"/>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tags" Target="tags/tag1.xml"/><Relationship Id="rId28" Type="http://schemas.openxmlformats.org/officeDocument/2006/relationships/tableStyles" Target="tableStyles.xml"/><Relationship Id="rId10" Type="http://schemas.openxmlformats.org/officeDocument/2006/relationships/slideMaster" Target="slideMasters/slideMaster7.xml"/><Relationship Id="rId19" Type="http://schemas.openxmlformats.org/officeDocument/2006/relationships/slide" Target="slides/slide9.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handoutMaster" Target="handoutMasters/handoutMaster1.xml"/><Relationship Id="rId27"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fa Al-saffar" userId="3324892b-40e1-46d4-a675-7fb05669283e" providerId="ADAL" clId="{7008A971-D229-47F4-84CB-BD76524028A3}"/>
    <pc:docChg chg="modSld">
      <pc:chgData name="Safa Al-saffar" userId="3324892b-40e1-46d4-a675-7fb05669283e" providerId="ADAL" clId="{7008A971-D229-47F4-84CB-BD76524028A3}" dt="2022-09-05T07:55:31.212" v="31" actId="20577"/>
      <pc:docMkLst>
        <pc:docMk/>
      </pc:docMkLst>
      <pc:sldChg chg="modSp mod">
        <pc:chgData name="Safa Al-saffar" userId="3324892b-40e1-46d4-a675-7fb05669283e" providerId="ADAL" clId="{7008A971-D229-47F4-84CB-BD76524028A3}" dt="2022-09-05T07:55:31.212" v="31" actId="20577"/>
        <pc:sldMkLst>
          <pc:docMk/>
          <pc:sldMk cId="3499854029" sldId="1269"/>
        </pc:sldMkLst>
        <pc:spChg chg="mod">
          <ac:chgData name="Safa Al-saffar" userId="3324892b-40e1-46d4-a675-7fb05669283e" providerId="ADAL" clId="{7008A971-D229-47F4-84CB-BD76524028A3}" dt="2022-09-05T07:55:31.212" v="31" actId="20577"/>
          <ac:spMkLst>
            <pc:docMk/>
            <pc:sldMk cId="3499854029" sldId="1269"/>
            <ac:spMk id="2" creationId="{5F82CE67-27E0-4843-854E-9A47236D71C3}"/>
          </ac:spMkLst>
        </pc:spChg>
      </pc:sldChg>
      <pc:sldChg chg="modNotesTx">
        <pc:chgData name="Safa Al-saffar" userId="3324892b-40e1-46d4-a675-7fb05669283e" providerId="ADAL" clId="{7008A971-D229-47F4-84CB-BD76524028A3}" dt="2022-09-02T20:42:53.762" v="0" actId="20577"/>
        <pc:sldMkLst>
          <pc:docMk/>
          <pc:sldMk cId="3934668738" sldId="1277"/>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ACFD734D-72B6-49D6-88C2-BB0D00FEFC6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a:extLst>
              <a:ext uri="{FF2B5EF4-FFF2-40B4-BE49-F238E27FC236}">
                <a16:creationId xmlns:a16="http://schemas.microsoft.com/office/drawing/2014/main" id="{79E811E3-BAAA-44D6-B84D-957C9C8DF86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B39BEE2-0605-4A13-A3CA-5A4CCE7ADA88}" type="datetimeFigureOut">
              <a:rPr lang="sv-SE" smtClean="0"/>
              <a:t>2022-09-05</a:t>
            </a:fld>
            <a:endParaRPr lang="sv-SE"/>
          </a:p>
        </p:txBody>
      </p:sp>
      <p:sp>
        <p:nvSpPr>
          <p:cNvPr id="4" name="Platshållare för sidfot 3">
            <a:extLst>
              <a:ext uri="{FF2B5EF4-FFF2-40B4-BE49-F238E27FC236}">
                <a16:creationId xmlns:a16="http://schemas.microsoft.com/office/drawing/2014/main" id="{36E3F70A-ABB5-4F0D-93E4-66395041365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a:extLst>
              <a:ext uri="{FF2B5EF4-FFF2-40B4-BE49-F238E27FC236}">
                <a16:creationId xmlns:a16="http://schemas.microsoft.com/office/drawing/2014/main" id="{9D33B32D-4353-4E56-9450-93693AA883A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DB439FA-0161-467A-BCC2-E3DD3EA7169D}" type="slidenum">
              <a:rPr lang="sv-SE" smtClean="0"/>
              <a:t>‹#›</a:t>
            </a:fld>
            <a:endParaRPr lang="sv-SE"/>
          </a:p>
        </p:txBody>
      </p:sp>
    </p:spTree>
    <p:extLst>
      <p:ext uri="{BB962C8B-B14F-4D97-AF65-F5344CB8AC3E}">
        <p14:creationId xmlns:p14="http://schemas.microsoft.com/office/powerpoint/2010/main" val="26088847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0F9CA4-BC86-3C49-A3CA-567608B102FF}" type="datetimeFigureOut">
              <a:rPr lang="sv-SE" smtClean="0"/>
              <a:t>2022-09-05</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9C2A0E-0C44-C545-9B01-E851AA929C02}" type="slidenum">
              <a:rPr lang="sv-SE" smtClean="0"/>
              <a:t>‹#›</a:t>
            </a:fld>
            <a:endParaRPr lang="sv-SE"/>
          </a:p>
        </p:txBody>
      </p:sp>
    </p:spTree>
    <p:extLst>
      <p:ext uri="{BB962C8B-B14F-4D97-AF65-F5344CB8AC3E}">
        <p14:creationId xmlns:p14="http://schemas.microsoft.com/office/powerpoint/2010/main" val="19463675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cs typeface="Calibri"/>
            </a:endParaRPr>
          </a:p>
        </p:txBody>
      </p:sp>
      <p:sp>
        <p:nvSpPr>
          <p:cNvPr id="4" name="Platshållare för bildnummer 3"/>
          <p:cNvSpPr>
            <a:spLocks noGrp="1"/>
          </p:cNvSpPr>
          <p:nvPr>
            <p:ph type="sldNum" sz="quarter" idx="5"/>
          </p:nvPr>
        </p:nvSpPr>
        <p:spPr/>
        <p:txBody>
          <a:bodyPr/>
          <a:lstStyle/>
          <a:p>
            <a:fld id="{299C2A0E-0C44-C545-9B01-E851AA929C02}" type="slidenum">
              <a:rPr lang="sv-SE" smtClean="0"/>
              <a:t>1</a:t>
            </a:fld>
            <a:endParaRPr lang="sv-SE"/>
          </a:p>
        </p:txBody>
      </p:sp>
    </p:spTree>
    <p:extLst>
      <p:ext uri="{BB962C8B-B14F-4D97-AF65-F5344CB8AC3E}">
        <p14:creationId xmlns:p14="http://schemas.microsoft.com/office/powerpoint/2010/main" val="6737411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Tx/>
              <a:buNone/>
            </a:pPr>
            <a:endParaRPr lang="sv-SE" b="0" dirty="0"/>
          </a:p>
        </p:txBody>
      </p:sp>
      <p:sp>
        <p:nvSpPr>
          <p:cNvPr id="4" name="Platshållare för bildnummer 3"/>
          <p:cNvSpPr>
            <a:spLocks noGrp="1"/>
          </p:cNvSpPr>
          <p:nvPr>
            <p:ph type="sldNum" sz="quarter" idx="5"/>
          </p:nvPr>
        </p:nvSpPr>
        <p:spPr/>
        <p:txBody>
          <a:bodyPr/>
          <a:lstStyle/>
          <a:p>
            <a:fld id="{299C2A0E-0C44-C545-9B01-E851AA929C02}" type="slidenum">
              <a:rPr lang="sv-SE" smtClean="0"/>
              <a:t>10</a:t>
            </a:fld>
            <a:endParaRPr lang="sv-SE"/>
          </a:p>
        </p:txBody>
      </p:sp>
    </p:spTree>
    <p:extLst>
      <p:ext uri="{BB962C8B-B14F-4D97-AF65-F5344CB8AC3E}">
        <p14:creationId xmlns:p14="http://schemas.microsoft.com/office/powerpoint/2010/main" val="17675543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299C2A0E-0C44-C545-9B01-E851AA929C02}" type="slidenum">
              <a:rPr lang="sv-SE" smtClean="0"/>
              <a:t>2</a:t>
            </a:fld>
            <a:endParaRPr lang="sv-SE"/>
          </a:p>
        </p:txBody>
      </p:sp>
    </p:spTree>
    <p:extLst>
      <p:ext uri="{BB962C8B-B14F-4D97-AF65-F5344CB8AC3E}">
        <p14:creationId xmlns:p14="http://schemas.microsoft.com/office/powerpoint/2010/main" val="5283533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a:r>
              <a:rPr lang="sv-SE" b="0" i="0" dirty="0">
                <a:solidFill>
                  <a:srgbClr val="18185C"/>
                </a:solidFill>
                <a:effectLst/>
                <a:latin typeface="Santral"/>
              </a:rPr>
              <a:t>Fackförbundet ST är det största fackförbundet inom statlig verksamhet med över 98 000 medlemmar som arbetar inom statliga myndigheter och verk, bolag med statligt uppdrag, universitet, högskolor och statligt finansierade stiftelser.</a:t>
            </a:r>
          </a:p>
          <a:p>
            <a:pPr algn="l"/>
            <a:endParaRPr lang="sv-SE" b="0" i="0" dirty="0">
              <a:solidFill>
                <a:srgbClr val="18185C"/>
              </a:solidFill>
              <a:effectLst/>
              <a:latin typeface="Santral"/>
            </a:endParaRPr>
          </a:p>
          <a:p>
            <a:pPr algn="l"/>
            <a:endParaRPr lang="sv-SE" b="0" i="0" dirty="0">
              <a:solidFill>
                <a:srgbClr val="18185C"/>
              </a:solidFill>
              <a:effectLst/>
              <a:latin typeface="Santral"/>
            </a:endParaRPr>
          </a:p>
          <a:p>
            <a:pPr algn="l"/>
            <a:r>
              <a:rPr lang="sv-SE" b="0" i="0" dirty="0">
                <a:solidFill>
                  <a:srgbClr val="18185C"/>
                </a:solidFill>
                <a:effectLst/>
                <a:latin typeface="Santral"/>
              </a:rPr>
              <a:t>Exempel:</a:t>
            </a:r>
          </a:p>
          <a:p>
            <a:pPr algn="l"/>
            <a:endParaRPr lang="sv-SE" b="0" i="0" dirty="0">
              <a:solidFill>
                <a:srgbClr val="18185C"/>
              </a:solidFill>
              <a:effectLst/>
              <a:latin typeface="Santral"/>
            </a:endParaRPr>
          </a:p>
          <a:p>
            <a:pPr algn="l"/>
            <a:r>
              <a:rPr lang="sv-SE" b="1" i="0" dirty="0">
                <a:solidFill>
                  <a:srgbClr val="18185C"/>
                </a:solidFill>
                <a:effectLst/>
                <a:latin typeface="Santral"/>
              </a:rPr>
              <a:t>Myndigheter och verk </a:t>
            </a:r>
            <a:r>
              <a:rPr lang="sv-SE" b="0" i="0" dirty="0">
                <a:solidFill>
                  <a:srgbClr val="18185C"/>
                </a:solidFill>
                <a:effectLst/>
                <a:latin typeface="Santral"/>
              </a:rPr>
              <a:t>– Polismyndigheten  Migrationsverket</a:t>
            </a:r>
          </a:p>
          <a:p>
            <a:pPr algn="l"/>
            <a:r>
              <a:rPr lang="sv-SE" b="1" i="0" dirty="0">
                <a:solidFill>
                  <a:srgbClr val="18185C"/>
                </a:solidFill>
                <a:effectLst/>
                <a:latin typeface="Santral"/>
              </a:rPr>
              <a:t>Bolag</a:t>
            </a:r>
            <a:r>
              <a:rPr lang="sv-SE" b="0" i="0" dirty="0">
                <a:solidFill>
                  <a:srgbClr val="18185C"/>
                </a:solidFill>
                <a:effectLst/>
                <a:latin typeface="Santral"/>
              </a:rPr>
              <a:t> – PostNord, </a:t>
            </a:r>
            <a:r>
              <a:rPr lang="sv-SE" b="0" i="0" dirty="0" err="1">
                <a:solidFill>
                  <a:srgbClr val="18185C"/>
                </a:solidFill>
                <a:effectLst/>
                <a:latin typeface="Santral"/>
              </a:rPr>
              <a:t>Swedavia</a:t>
            </a:r>
            <a:r>
              <a:rPr lang="sv-SE" b="0" i="0" dirty="0">
                <a:solidFill>
                  <a:srgbClr val="18185C"/>
                </a:solidFill>
                <a:effectLst/>
                <a:latin typeface="Santral"/>
              </a:rPr>
              <a:t> </a:t>
            </a:r>
          </a:p>
          <a:p>
            <a:pPr algn="l"/>
            <a:r>
              <a:rPr lang="sv-SE" b="1" i="0" dirty="0">
                <a:solidFill>
                  <a:srgbClr val="18185C"/>
                </a:solidFill>
                <a:effectLst/>
                <a:latin typeface="Santral"/>
              </a:rPr>
              <a:t>Universitet</a:t>
            </a:r>
            <a:r>
              <a:rPr lang="sv-SE" b="0" i="0" dirty="0">
                <a:solidFill>
                  <a:srgbClr val="18185C"/>
                </a:solidFill>
                <a:effectLst/>
                <a:latin typeface="Santral"/>
              </a:rPr>
              <a:t> – Luleå tekniska universitet, Göteborgs universitet</a:t>
            </a:r>
          </a:p>
          <a:p>
            <a:pPr algn="l"/>
            <a:r>
              <a:rPr lang="sv-SE" b="1" i="0" dirty="0">
                <a:solidFill>
                  <a:srgbClr val="18185C"/>
                </a:solidFill>
                <a:effectLst/>
                <a:latin typeface="Santral"/>
              </a:rPr>
              <a:t>Högskola</a:t>
            </a:r>
            <a:r>
              <a:rPr lang="sv-SE" b="0" i="0" dirty="0">
                <a:solidFill>
                  <a:srgbClr val="18185C"/>
                </a:solidFill>
                <a:effectLst/>
                <a:latin typeface="Santral"/>
              </a:rPr>
              <a:t> – Kungliga konsthögskolan, Högskolan </a:t>
            </a:r>
            <a:r>
              <a:rPr lang="sv-SE" b="0" i="0">
                <a:solidFill>
                  <a:srgbClr val="18185C"/>
                </a:solidFill>
                <a:effectLst/>
                <a:latin typeface="Santral"/>
              </a:rPr>
              <a:t>i Halmstad</a:t>
            </a:r>
            <a:endParaRPr lang="sv-SE" b="0" i="0" dirty="0">
              <a:solidFill>
                <a:srgbClr val="18185C"/>
              </a:solidFill>
              <a:effectLst/>
              <a:latin typeface="Santral"/>
            </a:endParaRPr>
          </a:p>
          <a:p>
            <a:pPr algn="l"/>
            <a:r>
              <a:rPr lang="sv-SE" b="1" i="0" dirty="0">
                <a:solidFill>
                  <a:srgbClr val="18185C"/>
                </a:solidFill>
                <a:effectLst/>
                <a:latin typeface="Santral"/>
              </a:rPr>
              <a:t>Stiftelser</a:t>
            </a:r>
            <a:r>
              <a:rPr lang="sv-SE" b="0" i="0" dirty="0">
                <a:solidFill>
                  <a:srgbClr val="18185C"/>
                </a:solidFill>
                <a:effectLst/>
                <a:latin typeface="Santral"/>
              </a:rPr>
              <a:t> – Trygghetsstiftelsen, Svenska filminstitutet</a:t>
            </a:r>
          </a:p>
          <a:p>
            <a:pPr algn="l"/>
            <a:endParaRPr lang="sv-SE" b="0" i="0" dirty="0">
              <a:solidFill>
                <a:srgbClr val="18185C"/>
              </a:solidFill>
              <a:effectLst/>
              <a:latin typeface="Santral"/>
            </a:endParaRPr>
          </a:p>
        </p:txBody>
      </p:sp>
      <p:sp>
        <p:nvSpPr>
          <p:cNvPr id="4" name="Platshållare för bildnummer 3"/>
          <p:cNvSpPr>
            <a:spLocks noGrp="1"/>
          </p:cNvSpPr>
          <p:nvPr>
            <p:ph type="sldNum" sz="quarter" idx="5"/>
          </p:nvPr>
        </p:nvSpPr>
        <p:spPr/>
        <p:txBody>
          <a:bodyPr/>
          <a:lstStyle/>
          <a:p>
            <a:fld id="{299C2A0E-0C44-C545-9B01-E851AA929C02}" type="slidenum">
              <a:rPr lang="sv-SE" smtClean="0"/>
              <a:t>3</a:t>
            </a:fld>
            <a:endParaRPr lang="sv-SE"/>
          </a:p>
        </p:txBody>
      </p:sp>
    </p:spTree>
    <p:extLst>
      <p:ext uri="{BB962C8B-B14F-4D97-AF65-F5344CB8AC3E}">
        <p14:creationId xmlns:p14="http://schemas.microsoft.com/office/powerpoint/2010/main" val="32076700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0" i="0" dirty="0">
                <a:effectLst/>
                <a:latin typeface="Santral"/>
              </a:rPr>
              <a:t>ST är fackförbundet för alla som valt att arbeta på statens och medborgarnas uppdrag. Vårt motto är "En arbetsplats - en fackförening". Alla är välkomna som medlemmar, oberoende av utbildning, befattning och arbetsuppgifter. Det ger inflytande, styrka och ökar gemenskapen.</a:t>
            </a:r>
            <a:r>
              <a:rPr lang="sv-SE" b="0" i="0" dirty="0">
                <a:effectLst/>
                <a:latin typeface="+mn-lt"/>
              </a:rPr>
              <a:t> </a:t>
            </a:r>
            <a:r>
              <a:rPr lang="sv-SE" b="0" i="0" dirty="0">
                <a:effectLst/>
                <a:latin typeface="Santral"/>
              </a:rPr>
              <a:t>Fackförbundet ST är Sveriges enda fackförbund som organiserar alla inom statlig verksamhet. Det ger oss en unik kunskap om hur det är att arbeta på samhällets och statens uppdrag. Vi är övertygade om att alla anställda tjänar på att vara medlemmar i samma fackförbund istället för att dela upp sig i olika yrkesförbund.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0" i="0" dirty="0">
              <a:effectLst/>
              <a:latin typeface="Santr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b="0" i="0" dirty="0">
                <a:effectLst/>
                <a:latin typeface="Santral"/>
              </a:rPr>
              <a:t>Vårt motto: en arbetsplats – en fackförening kan vi härleda ända tillbaka till 1912. Det var då vi för första gången pratade om den så kallade </a:t>
            </a:r>
            <a:r>
              <a:rPr lang="sv-SE" b="0" i="0" dirty="0" err="1">
                <a:effectLst/>
                <a:latin typeface="Santral"/>
              </a:rPr>
              <a:t>vertikalitetsprincipen</a:t>
            </a:r>
            <a:r>
              <a:rPr lang="sv-SE" b="0" i="0" dirty="0">
                <a:effectLst/>
                <a:latin typeface="Santral"/>
              </a:rPr>
              <a:t>, dvs alla på arbetsplatsen </a:t>
            </a:r>
            <a:r>
              <a:rPr lang="sv-SE" b="0" i="0">
                <a:effectLst/>
                <a:latin typeface="Santral"/>
              </a:rPr>
              <a:t>erbjuds medlemskap. </a:t>
            </a:r>
            <a:r>
              <a:rPr lang="sv-SE" b="0" i="0" dirty="0">
                <a:effectLst/>
                <a:latin typeface="Santral"/>
              </a:rPr>
              <a:t>Principen är en av nuvarande STs grundprinciper. Med det sagt skulle vi vilja påstå att vi med över 100 års erfarenhet </a:t>
            </a:r>
            <a:r>
              <a:rPr lang="sv-SE" b="1" i="0" dirty="0">
                <a:effectLst/>
                <a:latin typeface="Santral"/>
              </a:rPr>
              <a:t>är</a:t>
            </a:r>
            <a:r>
              <a:rPr lang="sv-SE" b="0" i="0" dirty="0">
                <a:effectLst/>
                <a:latin typeface="Santral"/>
              </a:rPr>
              <a:t> experter på staten</a:t>
            </a:r>
          </a:p>
        </p:txBody>
      </p:sp>
      <p:sp>
        <p:nvSpPr>
          <p:cNvPr id="4" name="Platshållare för bildnummer 3"/>
          <p:cNvSpPr>
            <a:spLocks noGrp="1"/>
          </p:cNvSpPr>
          <p:nvPr>
            <p:ph type="sldNum" sz="quarter" idx="5"/>
          </p:nvPr>
        </p:nvSpPr>
        <p:spPr/>
        <p:txBody>
          <a:bodyPr/>
          <a:lstStyle/>
          <a:p>
            <a:fld id="{299C2A0E-0C44-C545-9B01-E851AA929C02}" type="slidenum">
              <a:rPr lang="sv-SE" smtClean="0"/>
              <a:t>4</a:t>
            </a:fld>
            <a:endParaRPr lang="sv-SE"/>
          </a:p>
        </p:txBody>
      </p:sp>
    </p:spTree>
    <p:extLst>
      <p:ext uri="{BB962C8B-B14F-4D97-AF65-F5344CB8AC3E}">
        <p14:creationId xmlns:p14="http://schemas.microsoft.com/office/powerpoint/2010/main" val="20061533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a:r>
              <a:rPr lang="sv-SE" b="1" i="0" dirty="0">
                <a:effectLst/>
                <a:latin typeface="Santral"/>
              </a:rPr>
              <a:t>Demokratiska: </a:t>
            </a:r>
            <a:r>
              <a:rPr lang="sv-SE" b="0" i="0" dirty="0">
                <a:effectLst/>
                <a:latin typeface="Santral"/>
              </a:rPr>
              <a:t>Vi tycker att alla ska ha samma möjlighet att påverka och göra sin röst hörd; inom förbundet, på arbetsplatsen och i samhället. Inflytandet ska inte vara beroende av ens ålder, kön, religion, etnicitet eller sexuella läggning. </a:t>
            </a:r>
          </a:p>
          <a:p>
            <a:pPr algn="l"/>
            <a:r>
              <a:rPr lang="sv-SE" b="0" i="0" dirty="0">
                <a:effectLst/>
                <a:latin typeface="Santral"/>
              </a:rPr>
              <a:t>STs medlemmar kan engagera sig på olika sätt i förbundet. Det kan innebära allt från att delta aktivt på medlemsmöten till att ha ett förtroendeuppdrag. Inom ST har dessutom alla medlemmar rätt att lämna in en motion.  </a:t>
            </a:r>
          </a:p>
          <a:p>
            <a:pPr algn="l"/>
            <a:r>
              <a:rPr lang="sv-SE" b="0" i="0" dirty="0">
                <a:effectLst/>
                <a:latin typeface="Santral"/>
              </a:rPr>
              <a:t>Vår verksamhet styrs utifrån medlemmarnas behov och önskemål. För att det ska fungera i praktiken är vi beroende av medlemmarnas engagemang. </a:t>
            </a:r>
          </a:p>
          <a:p>
            <a:pPr algn="l"/>
            <a:endParaRPr lang="sv-SE" b="0" i="0" dirty="0">
              <a:effectLst/>
              <a:latin typeface="Santral"/>
            </a:endParaRPr>
          </a:p>
          <a:p>
            <a:pPr algn="l"/>
            <a:r>
              <a:rPr lang="sv-SE" b="1" i="0" dirty="0">
                <a:effectLst/>
                <a:latin typeface="Santral"/>
              </a:rPr>
              <a:t>Solidariska:</a:t>
            </a:r>
            <a:r>
              <a:rPr lang="sv-SE" b="0" i="0" dirty="0">
                <a:effectLst/>
                <a:latin typeface="Santral"/>
              </a:rPr>
              <a:t> Vi som arbetar tillsammans har mycket gemensamt och därför mycket att vinna på att gå samman och ställa krav på arbetsgivare och politiker. Med styrkan från 95 000 medlemmar kan ST tillvarata allas gemensamma intressen om god arbetsmiljö, trygghet, pensioner och löneutveckling. </a:t>
            </a:r>
          </a:p>
          <a:p>
            <a:pPr algn="l"/>
            <a:r>
              <a:rPr lang="sv-SE" b="0" i="0" dirty="0">
                <a:effectLst/>
                <a:latin typeface="Santral"/>
              </a:rPr>
              <a:t>ST arbetar också internationellt för att stärka fackligt arbete i länder där mänskliga och fackliga rättigheter inte är självklara. </a:t>
            </a:r>
          </a:p>
          <a:p>
            <a:pPr algn="l"/>
            <a:endParaRPr lang="sv-SE" b="0" i="0" dirty="0">
              <a:effectLst/>
              <a:latin typeface="Santr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b="1" i="0" dirty="0">
                <a:effectLst/>
                <a:latin typeface="Santral"/>
              </a:rPr>
              <a:t>Obundna: </a:t>
            </a:r>
            <a:r>
              <a:rPr lang="sv-SE" b="0" i="0" dirty="0">
                <a:effectLst/>
                <a:latin typeface="Santral"/>
              </a:rPr>
              <a:t>Vi har i över hundra år arbetat med att förbättra statligt anställdas arbetssituation. Alltid utifrån våra medlemmars intressen – aldrig utifrån ett specifikt partis agenda. Det betyder inte att vi är opolitiska. Vi arbetar ständigt med att driva opinion och påverka beslutsfattare i frågor som berör våra medlemmars arbete. I en politiskt styrd verksamhet kommer ofta nya direktiv som påverkar de anställdas arbetsmiljö och andra förutsättningar. Då behövs en partipolitiskt fristående part som kan lyfta fram de anställdas perspektiv och beskriva hur verkligheten ser ut på arbetsplatserna.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0" i="0" dirty="0">
              <a:effectLst/>
              <a:latin typeface="Santral"/>
            </a:endParaRPr>
          </a:p>
          <a:p>
            <a:pPr algn="l"/>
            <a:r>
              <a:rPr lang="sv-SE" b="1" i="0" dirty="0">
                <a:effectLst/>
                <a:latin typeface="Santral"/>
              </a:rPr>
              <a:t>Trygga i förändring: </a:t>
            </a:r>
            <a:r>
              <a:rPr lang="sv-SE" b="0" i="0" dirty="0">
                <a:effectLst/>
                <a:latin typeface="Santral"/>
              </a:rPr>
              <a:t>Precis som allt annat så förändras även arbetslivet. Många saker har blivit bättre genom åren. Men vi ser också en ökning av stress, hot, våld och psykisk ohälsa i arbetslivet. </a:t>
            </a:r>
          </a:p>
          <a:p>
            <a:pPr algn="l"/>
            <a:r>
              <a:rPr lang="sv-SE" b="0" i="0" dirty="0">
                <a:effectLst/>
                <a:latin typeface="Santral"/>
              </a:rPr>
              <a:t>ST vill bygga ett hållbart arbetsliv för alla. Våra medlemmar ska ha trygga, utvecklande och välbetalda arbeten. Det är viktigt för att du ska orka hela ditt arbetsliv.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0" i="0" dirty="0">
              <a:effectLst/>
              <a:latin typeface="Santr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b="1" i="0" dirty="0">
                <a:effectLst/>
                <a:latin typeface="Santral"/>
              </a:rPr>
              <a:t>Arbetsplatsnära:</a:t>
            </a:r>
            <a:r>
              <a:rPr lang="sv-SE" b="0" i="0" dirty="0">
                <a:effectLst/>
                <a:latin typeface="Santral"/>
              </a:rPr>
              <a:t> Det är på arbetsplatsen det händer. Det är här som möjligheterna att påverka är störst. Det är här medlemmarna finns och det är här facket ska finnas.</a:t>
            </a:r>
          </a:p>
          <a:p>
            <a:pPr algn="l"/>
            <a:r>
              <a:rPr lang="sv-SE" b="0" i="0" dirty="0">
                <a:effectLst/>
                <a:latin typeface="Santral"/>
              </a:rPr>
              <a:t>ST finns representerade på en stor mängd arbetsplatser genom våra 6000 förtroendevalda. Vi finns för att stötta och företräda våra medlemmar. Självklart kan man som medlem även få hjälp av STs rådgivare, ombudsmän och jurister när det behövs. Men den lokala företrädare har en unik kunskap om förutsättningarna på just din arbetsplats. Att finnas nära medlemmen är inte bara en fråga om service. Det ökar också våra medlemmars möjlighet till dialog och delaktighet i det fackliga arbetet.</a:t>
            </a:r>
          </a:p>
          <a:p>
            <a:endParaRPr lang="sv-SE" dirty="0"/>
          </a:p>
        </p:txBody>
      </p:sp>
      <p:sp>
        <p:nvSpPr>
          <p:cNvPr id="4" name="Platshållare för bildnummer 3"/>
          <p:cNvSpPr>
            <a:spLocks noGrp="1"/>
          </p:cNvSpPr>
          <p:nvPr>
            <p:ph type="sldNum" sz="quarter" idx="5"/>
          </p:nvPr>
        </p:nvSpPr>
        <p:spPr/>
        <p:txBody>
          <a:bodyPr/>
          <a:lstStyle/>
          <a:p>
            <a:fld id="{299C2A0E-0C44-C545-9B01-E851AA929C02}" type="slidenum">
              <a:rPr lang="sv-SE" smtClean="0"/>
              <a:t>5</a:t>
            </a:fld>
            <a:endParaRPr lang="sv-SE"/>
          </a:p>
        </p:txBody>
      </p:sp>
    </p:spTree>
    <p:extLst>
      <p:ext uri="{BB962C8B-B14F-4D97-AF65-F5344CB8AC3E}">
        <p14:creationId xmlns:p14="http://schemas.microsoft.com/office/powerpoint/2010/main" val="39492415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i="0" dirty="0">
                <a:effectLst/>
                <a:latin typeface="Santral"/>
              </a:rPr>
              <a:t>Demokratiskt samhälle: </a:t>
            </a:r>
            <a:r>
              <a:rPr lang="sv-SE" b="0" i="0" dirty="0">
                <a:effectLst/>
                <a:latin typeface="Santral"/>
              </a:rPr>
              <a:t>…. Vi vill se en styrning som sätter befolkningen i centrum och tillvaratar de anställdas kompetens och möjlighet till inflytande. Att statliga myndigheter och privata aktörer på statligt uppdrag präglas av rättssäkerhet, öppenhet och transparens</a:t>
            </a:r>
          </a:p>
          <a:p>
            <a:pPr algn="l"/>
            <a:endParaRPr lang="sv-SE" b="0" i="0" dirty="0">
              <a:effectLst/>
              <a:latin typeface="Santr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b="1" i="0" dirty="0">
                <a:effectLst/>
                <a:latin typeface="Santral"/>
              </a:rPr>
              <a:t>Hållbart arbetsliv: </a:t>
            </a:r>
            <a:r>
              <a:rPr lang="sv-SE" b="0" i="0" dirty="0">
                <a:effectLst/>
                <a:latin typeface="Santral"/>
              </a:rPr>
              <a:t>Vi vill ha de bästa anställningsvillkoren och att våra medlemmar ska ha konkurrenskraftiga löner. Vi anser att arbetsmiljön ska vara god och att arbetet styrs och organiseras så att alla känner trygghet i anställningen, arbetsglädje, kan utvecklas och där arbetsliv kan förenas med fritid.</a:t>
            </a:r>
          </a:p>
          <a:p>
            <a:pPr algn="l"/>
            <a:endParaRPr lang="sv-SE" b="0" i="0" dirty="0">
              <a:effectLst/>
              <a:latin typeface="Santr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b="1" i="0" dirty="0">
                <a:effectLst/>
                <a:latin typeface="Santral"/>
              </a:rPr>
              <a:t>Stark facklig organisering: </a:t>
            </a:r>
            <a:r>
              <a:rPr lang="sv-SE" b="0" i="0" dirty="0">
                <a:effectLst/>
                <a:latin typeface="Santral"/>
              </a:rPr>
              <a:t>Vi vill vara normen och förstahandsvalet inom våra avtalsområden</a:t>
            </a:r>
          </a:p>
          <a:p>
            <a:pPr algn="l"/>
            <a:endParaRPr lang="sv-SE" b="0" i="0" dirty="0">
              <a:effectLst/>
              <a:latin typeface="Santral"/>
            </a:endParaRPr>
          </a:p>
          <a:p>
            <a:pPr algn="l"/>
            <a:r>
              <a:rPr lang="sv-SE" b="1" i="0" dirty="0">
                <a:effectLst/>
                <a:latin typeface="Santral"/>
              </a:rPr>
              <a:t>Stort inflytande: </a:t>
            </a:r>
            <a:r>
              <a:rPr lang="sv-SE" b="0" i="0" dirty="0">
                <a:effectLst/>
                <a:latin typeface="Santral"/>
              </a:rPr>
              <a:t>Och sträva efter att vara det största fackförbundet på varje arbetsplats / arbetsställe för att öka vårt inflytande.</a:t>
            </a:r>
          </a:p>
          <a:p>
            <a:pPr algn="l"/>
            <a:endParaRPr lang="sv-SE" b="0" i="0" dirty="0">
              <a:effectLst/>
              <a:latin typeface="Santral"/>
            </a:endParaRPr>
          </a:p>
          <a:p>
            <a:pPr algn="l"/>
            <a:endParaRPr lang="sv-SE" b="0" i="0" dirty="0">
              <a:effectLst/>
              <a:latin typeface="Santral"/>
            </a:endParaRPr>
          </a:p>
          <a:p>
            <a:pPr algn="l"/>
            <a:endParaRPr lang="sv-SE" b="0" i="0" dirty="0">
              <a:effectLst/>
              <a:latin typeface="Santral"/>
            </a:endParaRPr>
          </a:p>
          <a:p>
            <a:pPr algn="l"/>
            <a:endParaRPr lang="sv-SE" b="0" i="0" dirty="0">
              <a:effectLst/>
              <a:latin typeface="Santral"/>
            </a:endParaRPr>
          </a:p>
          <a:p>
            <a:pPr algn="l"/>
            <a:endParaRPr lang="sv-SE" b="0" i="0" dirty="0">
              <a:effectLst/>
              <a:latin typeface="Santral"/>
            </a:endParaRPr>
          </a:p>
          <a:p>
            <a:endParaRPr lang="sv-SE" b="1" dirty="0">
              <a:cs typeface="Calibri"/>
            </a:endParaRPr>
          </a:p>
        </p:txBody>
      </p:sp>
      <p:sp>
        <p:nvSpPr>
          <p:cNvPr id="4" name="Platshållare för bildnummer 3"/>
          <p:cNvSpPr>
            <a:spLocks noGrp="1"/>
          </p:cNvSpPr>
          <p:nvPr>
            <p:ph type="sldNum" sz="quarter" idx="5"/>
          </p:nvPr>
        </p:nvSpPr>
        <p:spPr/>
        <p:txBody>
          <a:bodyPr/>
          <a:lstStyle/>
          <a:p>
            <a:fld id="{299C2A0E-0C44-C545-9B01-E851AA929C02}" type="slidenum">
              <a:rPr lang="sv-SE" smtClean="0"/>
              <a:t>6</a:t>
            </a:fld>
            <a:endParaRPr lang="sv-SE"/>
          </a:p>
        </p:txBody>
      </p:sp>
    </p:spTree>
    <p:extLst>
      <p:ext uri="{BB962C8B-B14F-4D97-AF65-F5344CB8AC3E}">
        <p14:creationId xmlns:p14="http://schemas.microsoft.com/office/powerpoint/2010/main" val="20748739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ST-Direkt: </a:t>
            </a:r>
            <a:r>
              <a:rPr lang="sv-SE" b="0" i="0" dirty="0">
                <a:effectLst/>
                <a:latin typeface="Santral"/>
              </a:rPr>
              <a:t>STs medlemmar kan vända sig till ST Direkt för att få råd och stöd. Vi svarar på medlemmarnas frågor om anställningsvillkor, lön, arbetsmiljö, rättigheter och medlemskapet i ST. Vi har oftast väldigt snabba svarstider i telefon och på e-post svarar vi inom 24 timmar på vardagar. Är du ännu inte medlem men är nyfiken och vill veta mer så är du såklart varmt välkommen att höra av dig till ST Direkt antingen via mail eller telefon.</a:t>
            </a:r>
            <a:endParaRPr lang="sv-SE" dirty="0"/>
          </a:p>
          <a:p>
            <a:endParaRPr lang="sv-SE" dirty="0"/>
          </a:p>
          <a:p>
            <a:r>
              <a:rPr lang="sv-SE" b="1" dirty="0"/>
              <a:t>St.org: </a:t>
            </a:r>
            <a:r>
              <a:rPr lang="sv-SE" dirty="0"/>
              <a:t>På vår hemsida st.org, som precis har fått ett nytt enklare typsnitt, hittar du massor med bra information om oss, vad vi vill och vad vi gör vare sig du är nyfiken på att bli medlem eller om du är förtroendevald och är i behov av relevant information för ditt fackliga arbete. </a:t>
            </a:r>
          </a:p>
          <a:p>
            <a:endParaRPr lang="sv-SE" dirty="0"/>
          </a:p>
          <a:p>
            <a:r>
              <a:rPr lang="sv-SE" b="1" dirty="0"/>
              <a:t>Blogg: </a:t>
            </a:r>
            <a:r>
              <a:rPr lang="sv-SE" dirty="0"/>
              <a:t>Missa inte vår opinionsblogg. Det är </a:t>
            </a:r>
            <a:r>
              <a:rPr lang="sv-SE" b="0" i="0" dirty="0">
                <a:effectLst/>
                <a:latin typeface="Santral"/>
              </a:rPr>
              <a:t>Fackförbundet STs blogg för analyser och kommentarer. ST är det största fackförbundet inom staten med drygt 98 000 medlemmar. De som skriver på bloggen är utredare, jurister och kommunikatörer som alla jobbar på ST. På bloggen hittar du inlägg om statlig styrning, ledning och värdegrund. Vi vill påverka statliga verksamheter utifrån medarbetarnas kompetens och medborgarnas behov.</a:t>
            </a:r>
            <a:r>
              <a:rPr lang="sv-SE" dirty="0"/>
              <a:t> </a:t>
            </a:r>
          </a:p>
          <a:p>
            <a:endParaRPr lang="sv-SE" dirty="0"/>
          </a:p>
          <a:p>
            <a:r>
              <a:rPr lang="sv-SE" b="1" dirty="0"/>
              <a:t>Förmåner / Rabatter:</a:t>
            </a:r>
            <a:r>
              <a:rPr lang="sv-SE" dirty="0"/>
              <a:t> I ett medlemskap hos Fackförbundet ST får du ta del av en mängd förmåner och rabatter. För att nämna några så har du </a:t>
            </a:r>
            <a:r>
              <a:rPr lang="sv-SE" b="0" i="0" dirty="0">
                <a:solidFill>
                  <a:srgbClr val="18185C"/>
                </a:solidFill>
                <a:effectLst/>
                <a:latin typeface="Santral"/>
              </a:rPr>
              <a:t>Inkomstförsäkring, reserabatter, karriärråd eller förmånliga lånevillkor. Om du blir medlem i ST, eller redan är, får du tillgång till en rad förmåner som gör medlemskapet ännu mer värdefullt för dig.</a:t>
            </a:r>
            <a:endParaRPr lang="sv-SE" b="0" dirty="0"/>
          </a:p>
          <a:p>
            <a:endParaRPr lang="sv-SE" dirty="0"/>
          </a:p>
          <a:p>
            <a:r>
              <a:rPr lang="sv-SE" b="1" dirty="0"/>
              <a:t>Mina sidor: </a:t>
            </a:r>
            <a:r>
              <a:rPr lang="sv-SE" b="0" dirty="0"/>
              <a:t>Som medlem hos oss får du access till mina sidor. </a:t>
            </a:r>
            <a:r>
              <a:rPr lang="sv-SE" b="0" i="0" dirty="0">
                <a:solidFill>
                  <a:srgbClr val="18185C"/>
                </a:solidFill>
                <a:effectLst/>
                <a:latin typeface="Santral"/>
              </a:rPr>
              <a:t>Här kan du som är medlem eller förtroendevald uppdatera eller ändra uppgifterna kopplade till ditt medlemskap eller dina fackliga uppdrag. Här hittar du också dina förmåner och utbildningar samt råd och stöd kring arbetslivet.</a:t>
            </a:r>
            <a:endParaRPr lang="sv-SE" b="0" dirty="0"/>
          </a:p>
        </p:txBody>
      </p:sp>
      <p:sp>
        <p:nvSpPr>
          <p:cNvPr id="4" name="Platshållare för bildnummer 3"/>
          <p:cNvSpPr>
            <a:spLocks noGrp="1"/>
          </p:cNvSpPr>
          <p:nvPr>
            <p:ph type="sldNum" sz="quarter" idx="5"/>
          </p:nvPr>
        </p:nvSpPr>
        <p:spPr/>
        <p:txBody>
          <a:bodyPr/>
          <a:lstStyle/>
          <a:p>
            <a:fld id="{299C2A0E-0C44-C545-9B01-E851AA929C02}" type="slidenum">
              <a:rPr lang="sv-SE" smtClean="0"/>
              <a:t>7</a:t>
            </a:fld>
            <a:endParaRPr lang="sv-SE"/>
          </a:p>
        </p:txBody>
      </p:sp>
    </p:spTree>
    <p:extLst>
      <p:ext uri="{BB962C8B-B14F-4D97-AF65-F5344CB8AC3E}">
        <p14:creationId xmlns:p14="http://schemas.microsoft.com/office/powerpoint/2010/main" val="30192730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299C2A0E-0C44-C545-9B01-E851AA929C02}" type="slidenum">
              <a:rPr lang="sv-SE" smtClean="0"/>
              <a:t>8</a:t>
            </a:fld>
            <a:endParaRPr lang="sv-SE"/>
          </a:p>
        </p:txBody>
      </p:sp>
    </p:spTree>
    <p:extLst>
      <p:ext uri="{BB962C8B-B14F-4D97-AF65-F5344CB8AC3E}">
        <p14:creationId xmlns:p14="http://schemas.microsoft.com/office/powerpoint/2010/main" val="24405991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Exempel 1</a:t>
            </a:r>
            <a:r>
              <a:rPr lang="sv-SE" dirty="0"/>
              <a:t> - skriv din text här…</a:t>
            </a:r>
          </a:p>
          <a:p>
            <a:endParaRPr lang="sv-SE" dirty="0"/>
          </a:p>
          <a:p>
            <a:r>
              <a:rPr lang="sv-SE" b="1" dirty="0"/>
              <a:t>Exempel 2</a:t>
            </a:r>
            <a:r>
              <a:rPr lang="sv-SE" dirty="0"/>
              <a:t> - skriv din text här…</a:t>
            </a:r>
          </a:p>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Exempel 3 </a:t>
            </a:r>
            <a:r>
              <a:rPr lang="sv-SE" dirty="0"/>
              <a:t>- skriv din text här…</a:t>
            </a:r>
          </a:p>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Exempel 4</a:t>
            </a:r>
            <a:r>
              <a:rPr lang="sv-SE" dirty="0"/>
              <a:t> - skriv din text här…</a:t>
            </a:r>
          </a:p>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Exempel 5</a:t>
            </a:r>
            <a:r>
              <a:rPr lang="sv-SE" dirty="0"/>
              <a:t> - skriv din text här…</a:t>
            </a:r>
          </a:p>
          <a:p>
            <a:endParaRPr lang="sv-SE" dirty="0"/>
          </a:p>
        </p:txBody>
      </p:sp>
      <p:sp>
        <p:nvSpPr>
          <p:cNvPr id="4" name="Platshållare för bildnummer 3"/>
          <p:cNvSpPr>
            <a:spLocks noGrp="1"/>
          </p:cNvSpPr>
          <p:nvPr>
            <p:ph type="sldNum" sz="quarter" idx="5"/>
          </p:nvPr>
        </p:nvSpPr>
        <p:spPr/>
        <p:txBody>
          <a:bodyPr/>
          <a:lstStyle/>
          <a:p>
            <a:fld id="{299C2A0E-0C44-C545-9B01-E851AA929C02}" type="slidenum">
              <a:rPr lang="sv-SE" smtClean="0"/>
              <a:t>9</a:t>
            </a:fld>
            <a:endParaRPr lang="sv-SE"/>
          </a:p>
        </p:txBody>
      </p:sp>
    </p:spTree>
    <p:extLst>
      <p:ext uri="{BB962C8B-B14F-4D97-AF65-F5344CB8AC3E}">
        <p14:creationId xmlns:p14="http://schemas.microsoft.com/office/powerpoint/2010/main" val="5165703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1.tif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1.tiff"/></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9.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slideMaster" Target="../slideMasters/slideMaster2.xml"/><Relationship Id="rId1" Type="http://schemas.openxmlformats.org/officeDocument/2006/relationships/tags" Target="../tags/tag10.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slideMaster" Target="../slideMasters/slideMaster2.xml"/><Relationship Id="rId1" Type="http://schemas.openxmlformats.org/officeDocument/2006/relationships/tags" Target="../tags/tag11.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slideMaster" Target="../slideMasters/slideMaster2.xml"/><Relationship Id="rId1" Type="http://schemas.openxmlformats.org/officeDocument/2006/relationships/tags" Target="../tags/tag1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slideMaster" Target="../slideMasters/slideMaster2.xml"/><Relationship Id="rId1" Type="http://schemas.openxmlformats.org/officeDocument/2006/relationships/tags" Target="../tags/tag14.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slideMaster" Target="../slideMasters/slideMaster2.xml"/><Relationship Id="rId1" Type="http://schemas.openxmlformats.org/officeDocument/2006/relationships/tags" Target="../tags/tag15.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1.tif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1.tif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1.tif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ÖRSTA sida_färg">
    <p:bg>
      <p:bgPr>
        <a:solidFill>
          <a:schemeClr val="bg1"/>
        </a:solid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B9554B44-FDB5-4258-80FE-4F7BE17C0B39}"/>
              </a:ext>
            </a:extLst>
          </p:cNvPr>
          <p:cNvSpPr/>
          <p:nvPr userDrawn="1"/>
        </p:nvSpPr>
        <p:spPr>
          <a:xfrm>
            <a:off x="0" y="0"/>
            <a:ext cx="12192000" cy="6858000"/>
          </a:xfrm>
          <a:prstGeom prst="rect">
            <a:avLst/>
          </a:prstGeom>
          <a:solidFill>
            <a:srgbClr val="1818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7DCBF3"/>
              </a:solidFill>
            </a:endParaRPr>
          </a:p>
        </p:txBody>
      </p:sp>
      <p:sp>
        <p:nvSpPr>
          <p:cNvPr id="2" name="Rubrik 1"/>
          <p:cNvSpPr>
            <a:spLocks noGrp="1"/>
          </p:cNvSpPr>
          <p:nvPr>
            <p:ph type="ctrTitle" hasCustomPrompt="1"/>
          </p:nvPr>
        </p:nvSpPr>
        <p:spPr>
          <a:xfrm>
            <a:off x="1406305" y="2040895"/>
            <a:ext cx="9144000" cy="1572521"/>
          </a:xfrm>
        </p:spPr>
        <p:txBody>
          <a:bodyPr anchor="ctr" anchorCtr="0"/>
          <a:lstStyle>
            <a:lvl1pPr algn="l">
              <a:defRPr sz="4800">
                <a:solidFill>
                  <a:srgbClr val="C1E6FB"/>
                </a:solidFill>
              </a:defRPr>
            </a:lvl1pPr>
          </a:lstStyle>
          <a:p>
            <a:r>
              <a:rPr lang="sv-SE"/>
              <a:t>Presentationsrubrik</a:t>
            </a:r>
            <a:br>
              <a:rPr lang="sv-SE"/>
            </a:br>
            <a:r>
              <a:rPr lang="sv-SE"/>
              <a:t>på två rader</a:t>
            </a:r>
          </a:p>
        </p:txBody>
      </p:sp>
      <p:pic>
        <p:nvPicPr>
          <p:cNvPr id="6" name="Picture 5" descr="ST_rgb_ny.ti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63257" y="5949949"/>
            <a:ext cx="540915" cy="539999"/>
          </a:xfrm>
          <a:prstGeom prst="rect">
            <a:avLst/>
          </a:prstGeom>
        </p:spPr>
      </p:pic>
      <p:sp>
        <p:nvSpPr>
          <p:cNvPr id="12" name="Platshållare för text 8">
            <a:extLst>
              <a:ext uri="{FF2B5EF4-FFF2-40B4-BE49-F238E27FC236}">
                <a16:creationId xmlns:a16="http://schemas.microsoft.com/office/drawing/2014/main" id="{8BEEE139-3B3F-45E5-AC3E-CF5AE574D591}"/>
              </a:ext>
            </a:extLst>
          </p:cNvPr>
          <p:cNvSpPr>
            <a:spLocks noGrp="1"/>
          </p:cNvSpPr>
          <p:nvPr>
            <p:ph type="body" sz="quarter" idx="12" hasCustomPrompt="1"/>
          </p:nvPr>
        </p:nvSpPr>
        <p:spPr>
          <a:xfrm>
            <a:off x="1425355" y="5913006"/>
            <a:ext cx="4375370" cy="552450"/>
          </a:xfrm>
        </p:spPr>
        <p:txBody>
          <a:bodyPr wrap="none"/>
          <a:lstStyle>
            <a:lvl1pPr marL="0" indent="0">
              <a:buFontTx/>
              <a:buNone/>
              <a:defRPr sz="1600">
                <a:solidFill>
                  <a:schemeClr val="bg1"/>
                </a:solidFill>
              </a:defRPr>
            </a:lvl1pPr>
            <a:lvl2pPr marL="425450" indent="0">
              <a:buNone/>
              <a:defRPr/>
            </a:lvl2pPr>
          </a:lstStyle>
          <a:p>
            <a:pPr lvl="0"/>
            <a:r>
              <a:rPr lang="sv-SE"/>
              <a:t>Skriv datum</a:t>
            </a:r>
          </a:p>
        </p:txBody>
      </p:sp>
    </p:spTree>
    <p:extLst>
      <p:ext uri="{BB962C8B-B14F-4D97-AF65-F5344CB8AC3E}">
        <p14:creationId xmlns:p14="http://schemas.microsoft.com/office/powerpoint/2010/main" val="1108848429"/>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Avsnittsrubrik_rosa">
    <p:bg>
      <p:bgPr>
        <a:solidFill>
          <a:srgbClr val="CE086A"/>
        </a:solidFill>
        <a:effectLst/>
      </p:bgPr>
    </p:bg>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B102EE57-F0E8-4054-8B77-4EFD9B0AADF8}"/>
              </a:ext>
            </a:extLst>
          </p:cNvPr>
          <p:cNvPicPr>
            <a:picLocks noChangeAspect="1"/>
          </p:cNvPicPr>
          <p:nvPr userDrawn="1"/>
        </p:nvPicPr>
        <p:blipFill>
          <a:blip r:embed="rId3"/>
          <a:stretch>
            <a:fillRect/>
          </a:stretch>
        </p:blipFill>
        <p:spPr>
          <a:xfrm>
            <a:off x="0" y="-219036"/>
            <a:ext cx="12192000" cy="7077036"/>
          </a:xfrm>
          <a:prstGeom prst="rect">
            <a:avLst/>
          </a:prstGeom>
        </p:spPr>
      </p:pic>
      <p:sp>
        <p:nvSpPr>
          <p:cNvPr id="2" name="Rubrik 1"/>
          <p:cNvSpPr>
            <a:spLocks noGrp="1"/>
          </p:cNvSpPr>
          <p:nvPr>
            <p:ph type="title" hasCustomPrompt="1"/>
          </p:nvPr>
        </p:nvSpPr>
        <p:spPr>
          <a:xfrm>
            <a:off x="1930400" y="3036093"/>
            <a:ext cx="8331200" cy="785813"/>
          </a:xfrm>
        </p:spPr>
        <p:txBody>
          <a:bodyPr anchor="b"/>
          <a:lstStyle>
            <a:lvl1pPr algn="ctr">
              <a:defRPr sz="4800">
                <a:solidFill>
                  <a:schemeClr val="bg1"/>
                </a:solidFill>
              </a:defRPr>
            </a:lvl1pPr>
          </a:lstStyle>
          <a:p>
            <a:r>
              <a:rPr lang="sv-SE"/>
              <a:t>Trygga anställningsvillkor</a:t>
            </a:r>
          </a:p>
        </p:txBody>
      </p:sp>
      <p:pic>
        <p:nvPicPr>
          <p:cNvPr id="8" name="Picture 7" descr="ST_rgb_ny.tif"/>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63257" y="5949949"/>
            <a:ext cx="540915" cy="539999"/>
          </a:xfrm>
          <a:prstGeom prst="rect">
            <a:avLst/>
          </a:prstGeom>
        </p:spPr>
      </p:pic>
    </p:spTree>
    <p:custDataLst>
      <p:tags r:id="rId1"/>
    </p:custDataLst>
    <p:extLst>
      <p:ext uri="{BB962C8B-B14F-4D97-AF65-F5344CB8AC3E}">
        <p14:creationId xmlns:p14="http://schemas.microsoft.com/office/powerpoint/2010/main" val="41743638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Avsnittsrubrik_rosa">
    <p:bg>
      <p:bgPr>
        <a:solidFill>
          <a:srgbClr val="CE086A"/>
        </a:solidFill>
        <a:effectLst/>
      </p:bgPr>
    </p:bg>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D8CEA4F8-24F5-4CE4-9C07-762573DE2281}"/>
              </a:ext>
            </a:extLst>
          </p:cNvPr>
          <p:cNvPicPr>
            <a:picLocks noChangeAspect="1"/>
          </p:cNvPicPr>
          <p:nvPr userDrawn="1"/>
        </p:nvPicPr>
        <p:blipFill>
          <a:blip r:embed="rId3"/>
          <a:stretch>
            <a:fillRect/>
          </a:stretch>
        </p:blipFill>
        <p:spPr>
          <a:xfrm>
            <a:off x="0" y="1334"/>
            <a:ext cx="12192000" cy="6855332"/>
          </a:xfrm>
          <a:prstGeom prst="rect">
            <a:avLst/>
          </a:prstGeom>
        </p:spPr>
      </p:pic>
      <p:sp>
        <p:nvSpPr>
          <p:cNvPr id="2" name="Rubrik 1"/>
          <p:cNvSpPr>
            <a:spLocks noGrp="1"/>
          </p:cNvSpPr>
          <p:nvPr>
            <p:ph type="title" hasCustomPrompt="1"/>
          </p:nvPr>
        </p:nvSpPr>
        <p:spPr>
          <a:xfrm>
            <a:off x="1930400" y="3036093"/>
            <a:ext cx="8331200" cy="785813"/>
          </a:xfrm>
        </p:spPr>
        <p:txBody>
          <a:bodyPr anchor="b"/>
          <a:lstStyle>
            <a:lvl1pPr algn="ctr">
              <a:defRPr sz="4800">
                <a:solidFill>
                  <a:schemeClr val="bg1"/>
                </a:solidFill>
              </a:defRPr>
            </a:lvl1pPr>
          </a:lstStyle>
          <a:p>
            <a:r>
              <a:rPr lang="sv-SE"/>
              <a:t>Starkt lokalt fack</a:t>
            </a:r>
          </a:p>
        </p:txBody>
      </p:sp>
      <p:pic>
        <p:nvPicPr>
          <p:cNvPr id="8" name="Picture 7" descr="ST_rgb_ny.tif"/>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63257" y="5949949"/>
            <a:ext cx="540915" cy="539999"/>
          </a:xfrm>
          <a:prstGeom prst="rect">
            <a:avLst/>
          </a:prstGeom>
        </p:spPr>
      </p:pic>
    </p:spTree>
    <p:custDataLst>
      <p:tags r:id="rId1"/>
    </p:custDataLst>
    <p:extLst>
      <p:ext uri="{BB962C8B-B14F-4D97-AF65-F5344CB8AC3E}">
        <p14:creationId xmlns:p14="http://schemas.microsoft.com/office/powerpoint/2010/main" val="7929392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vsnittsrubrik_MELLANROSA">
    <p:bg>
      <p:bgPr>
        <a:solidFill>
          <a:srgbClr val="18185C"/>
        </a:solid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1930400" y="3036093"/>
            <a:ext cx="8331200" cy="785813"/>
          </a:xfrm>
        </p:spPr>
        <p:txBody>
          <a:bodyPr anchor="b"/>
          <a:lstStyle>
            <a:lvl1pPr algn="l">
              <a:defRPr sz="4800">
                <a:solidFill>
                  <a:schemeClr val="bg1"/>
                </a:solidFill>
              </a:defRPr>
            </a:lvl1pPr>
          </a:lstStyle>
          <a:p>
            <a:r>
              <a:rPr lang="sv-SE"/>
              <a:t>Avsnittsrubrik</a:t>
            </a:r>
          </a:p>
        </p:txBody>
      </p:sp>
    </p:spTree>
    <p:extLst>
      <p:ext uri="{BB962C8B-B14F-4D97-AF65-F5344CB8AC3E}">
        <p14:creationId xmlns:p14="http://schemas.microsoft.com/office/powerpoint/2010/main" val="33315242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vsnittsrubrik MELLANROSA + Boxar">
    <p:bg>
      <p:bgPr>
        <a:solidFill>
          <a:srgbClr val="18185C"/>
        </a:solid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1930400" y="3036093"/>
            <a:ext cx="8331200" cy="785813"/>
          </a:xfrm>
        </p:spPr>
        <p:txBody>
          <a:bodyPr anchor="b"/>
          <a:lstStyle>
            <a:lvl1pPr algn="l">
              <a:defRPr sz="4800">
                <a:solidFill>
                  <a:schemeClr val="bg1"/>
                </a:solidFill>
              </a:defRPr>
            </a:lvl1pPr>
          </a:lstStyle>
          <a:p>
            <a:r>
              <a:rPr lang="sv-SE"/>
              <a:t>Avsnittsrubrik</a:t>
            </a:r>
          </a:p>
        </p:txBody>
      </p:sp>
    </p:spTree>
    <p:extLst>
      <p:ext uri="{BB962C8B-B14F-4D97-AF65-F5344CB8AC3E}">
        <p14:creationId xmlns:p14="http://schemas.microsoft.com/office/powerpoint/2010/main" val="24890739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vå spalter + Bord - MELLANROSA">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1408569" y="1027305"/>
            <a:ext cx="4784001" cy="495629"/>
          </a:xfrm>
        </p:spPr>
        <p:txBody>
          <a:bodyPr/>
          <a:lstStyle>
            <a:lvl1pPr>
              <a:defRPr>
                <a:solidFill>
                  <a:srgbClr val="18185C"/>
                </a:solidFill>
              </a:defRPr>
            </a:lvl1pPr>
          </a:lstStyle>
          <a:p>
            <a:r>
              <a:rPr lang="sv-SE"/>
              <a:t>Enradig sidrubrik</a:t>
            </a:r>
          </a:p>
        </p:txBody>
      </p:sp>
      <p:sp>
        <p:nvSpPr>
          <p:cNvPr id="3" name="Platshållare för innehåll 2"/>
          <p:cNvSpPr>
            <a:spLocks noGrp="1"/>
          </p:cNvSpPr>
          <p:nvPr>
            <p:ph idx="1"/>
          </p:nvPr>
        </p:nvSpPr>
        <p:spPr>
          <a:xfrm>
            <a:off x="1408569" y="1857984"/>
            <a:ext cx="4784001" cy="4014332"/>
          </a:xfrm>
        </p:spPr>
        <p:txBody>
          <a:bodyPr/>
          <a:lstStyle>
            <a:lvl1pPr marL="0" indent="0">
              <a:buFontTx/>
              <a:buNone/>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12" name="Platshållare för innehåll 2">
            <a:extLst>
              <a:ext uri="{FF2B5EF4-FFF2-40B4-BE49-F238E27FC236}">
                <a16:creationId xmlns:a16="http://schemas.microsoft.com/office/drawing/2014/main" id="{1F259E00-EFC7-4808-92F0-1C8D44ED7C22}"/>
              </a:ext>
            </a:extLst>
          </p:cNvPr>
          <p:cNvSpPr>
            <a:spLocks noGrp="1"/>
          </p:cNvSpPr>
          <p:nvPr>
            <p:ph idx="14"/>
          </p:nvPr>
        </p:nvSpPr>
        <p:spPr>
          <a:xfrm>
            <a:off x="6745422" y="1857984"/>
            <a:ext cx="4784001" cy="4014331"/>
          </a:xfrm>
        </p:spPr>
        <p:txBody>
          <a:bodyPr/>
          <a:lstStyle>
            <a:lvl1pPr marL="0" indent="0">
              <a:buFontTx/>
              <a:buNone/>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Rektangel 4">
            <a:extLst>
              <a:ext uri="{FF2B5EF4-FFF2-40B4-BE49-F238E27FC236}">
                <a16:creationId xmlns:a16="http://schemas.microsoft.com/office/drawing/2014/main" id="{FFBE69FD-15FD-4536-A714-DFC9B6AF903D}"/>
              </a:ext>
            </a:extLst>
          </p:cNvPr>
          <p:cNvSpPr/>
          <p:nvPr userDrawn="1"/>
        </p:nvSpPr>
        <p:spPr>
          <a:xfrm>
            <a:off x="0" y="0"/>
            <a:ext cx="662577" cy="6858000"/>
          </a:xfrm>
          <a:prstGeom prst="rect">
            <a:avLst/>
          </a:prstGeom>
          <a:solidFill>
            <a:srgbClr val="18185C"/>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Tree>
    <p:custDataLst>
      <p:tags r:id="rId1"/>
    </p:custDataLst>
    <p:extLst>
      <p:ext uri="{BB962C8B-B14F-4D97-AF65-F5344CB8AC3E}">
        <p14:creationId xmlns:p14="http://schemas.microsoft.com/office/powerpoint/2010/main" val="2803877397"/>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 Lisat - Färgad bakgrund - MELLANROSA">
    <p:spTree>
      <p:nvGrpSpPr>
        <p:cNvPr id="1" name=""/>
        <p:cNvGrpSpPr/>
        <p:nvPr/>
      </p:nvGrpSpPr>
      <p:grpSpPr>
        <a:xfrm>
          <a:off x="0" y="0"/>
          <a:ext cx="0" cy="0"/>
          <a:chOff x="0" y="0"/>
          <a:chExt cx="0" cy="0"/>
        </a:xfrm>
      </p:grpSpPr>
      <p:sp>
        <p:nvSpPr>
          <p:cNvPr id="8" name="Platshållare för innehåll 2">
            <a:extLst>
              <a:ext uri="{FF2B5EF4-FFF2-40B4-BE49-F238E27FC236}">
                <a16:creationId xmlns:a16="http://schemas.microsoft.com/office/drawing/2014/main" id="{14061152-9287-485F-A510-C504743F7C96}"/>
              </a:ext>
            </a:extLst>
          </p:cNvPr>
          <p:cNvSpPr>
            <a:spLocks noGrp="1"/>
          </p:cNvSpPr>
          <p:nvPr>
            <p:ph idx="15"/>
          </p:nvPr>
        </p:nvSpPr>
        <p:spPr>
          <a:xfrm>
            <a:off x="8083685" y="1857984"/>
            <a:ext cx="3445738" cy="4014331"/>
          </a:xfrm>
        </p:spPr>
        <p:txBody>
          <a:bodyPr/>
          <a:lstStyle>
            <a:lvl1pPr marL="342900" indent="-342900">
              <a:buFont typeface="Arial" panose="020B0604020202020204" pitchFamily="34" charset="0"/>
              <a:buChar cha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Rektangel 4">
            <a:extLst>
              <a:ext uri="{FF2B5EF4-FFF2-40B4-BE49-F238E27FC236}">
                <a16:creationId xmlns:a16="http://schemas.microsoft.com/office/drawing/2014/main" id="{FFBE69FD-15FD-4536-A714-DFC9B6AF903D}"/>
              </a:ext>
            </a:extLst>
          </p:cNvPr>
          <p:cNvSpPr/>
          <p:nvPr userDrawn="1"/>
        </p:nvSpPr>
        <p:spPr>
          <a:xfrm>
            <a:off x="0" y="0"/>
            <a:ext cx="7286017" cy="6858000"/>
          </a:xfrm>
          <a:prstGeom prst="rect">
            <a:avLst/>
          </a:prstGeom>
          <a:solidFill>
            <a:srgbClr val="18185C"/>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2" name="Rubrik 1"/>
          <p:cNvSpPr>
            <a:spLocks noGrp="1"/>
          </p:cNvSpPr>
          <p:nvPr>
            <p:ph type="title" hasCustomPrompt="1"/>
          </p:nvPr>
        </p:nvSpPr>
        <p:spPr>
          <a:xfrm>
            <a:off x="924129" y="1027305"/>
            <a:ext cx="5268441" cy="495629"/>
          </a:xfrm>
        </p:spPr>
        <p:txBody>
          <a:bodyPr/>
          <a:lstStyle>
            <a:lvl1pPr>
              <a:defRPr>
                <a:solidFill>
                  <a:schemeClr val="bg1"/>
                </a:solidFill>
              </a:defRPr>
            </a:lvl1pPr>
          </a:lstStyle>
          <a:p>
            <a:r>
              <a:rPr lang="sv-SE"/>
              <a:t>Enradig sidrubrik</a:t>
            </a:r>
          </a:p>
        </p:txBody>
      </p:sp>
      <p:sp>
        <p:nvSpPr>
          <p:cNvPr id="3" name="Platshållare för innehåll 2"/>
          <p:cNvSpPr>
            <a:spLocks noGrp="1"/>
          </p:cNvSpPr>
          <p:nvPr>
            <p:ph idx="1"/>
          </p:nvPr>
        </p:nvSpPr>
        <p:spPr>
          <a:xfrm>
            <a:off x="924129" y="1857984"/>
            <a:ext cx="5437760" cy="4014332"/>
          </a:xfrm>
        </p:spPr>
        <p:txBody>
          <a:bodyPr/>
          <a:lstStyle>
            <a:lvl1pPr marL="0" indent="0">
              <a:buFontTx/>
              <a:buNone/>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Tree>
    <p:custDataLst>
      <p:tags r:id="rId1"/>
    </p:custDataLst>
    <p:extLst>
      <p:ext uri="{BB962C8B-B14F-4D97-AF65-F5344CB8AC3E}">
        <p14:creationId xmlns:p14="http://schemas.microsoft.com/office/powerpoint/2010/main" val="3165344891"/>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 Lisat - Vit bakgrund - MELLANROSA">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FFBE69FD-15FD-4536-A714-DFC9B6AF903D}"/>
              </a:ext>
            </a:extLst>
          </p:cNvPr>
          <p:cNvSpPr/>
          <p:nvPr userDrawn="1"/>
        </p:nvSpPr>
        <p:spPr>
          <a:xfrm flipH="1">
            <a:off x="7286017" y="0"/>
            <a:ext cx="4905983" cy="6858000"/>
          </a:xfrm>
          <a:prstGeom prst="rect">
            <a:avLst/>
          </a:prstGeom>
          <a:solidFill>
            <a:srgbClr val="18185C"/>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2" name="Rubrik 1"/>
          <p:cNvSpPr>
            <a:spLocks noGrp="1"/>
          </p:cNvSpPr>
          <p:nvPr>
            <p:ph type="title" hasCustomPrompt="1"/>
          </p:nvPr>
        </p:nvSpPr>
        <p:spPr>
          <a:xfrm>
            <a:off x="924129" y="1027305"/>
            <a:ext cx="5268441" cy="495629"/>
          </a:xfrm>
        </p:spPr>
        <p:txBody>
          <a:bodyPr/>
          <a:lstStyle>
            <a:lvl1pPr>
              <a:defRPr>
                <a:solidFill>
                  <a:srgbClr val="18185C"/>
                </a:solidFill>
              </a:defRPr>
            </a:lvl1pPr>
          </a:lstStyle>
          <a:p>
            <a:r>
              <a:rPr lang="sv-SE"/>
              <a:t>Enradig sidrubrik</a:t>
            </a:r>
          </a:p>
        </p:txBody>
      </p:sp>
      <p:sp>
        <p:nvSpPr>
          <p:cNvPr id="3" name="Platshållare för innehåll 2"/>
          <p:cNvSpPr>
            <a:spLocks noGrp="1"/>
          </p:cNvSpPr>
          <p:nvPr>
            <p:ph idx="1"/>
          </p:nvPr>
        </p:nvSpPr>
        <p:spPr>
          <a:xfrm>
            <a:off x="8083686" y="1857984"/>
            <a:ext cx="3445737" cy="4014332"/>
          </a:xfrm>
        </p:spPr>
        <p:txBody>
          <a:bodyPr/>
          <a:lstStyle>
            <a:lvl1pPr marL="342900" indent="-342900">
              <a:buFont typeface="Arial" panose="020B0604020202020204" pitchFamily="34" charset="0"/>
              <a:buChar cha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innehåll 2">
            <a:extLst>
              <a:ext uri="{FF2B5EF4-FFF2-40B4-BE49-F238E27FC236}">
                <a16:creationId xmlns:a16="http://schemas.microsoft.com/office/drawing/2014/main" id="{F06CFDC7-DD30-49E0-9274-54CBD8FA71BA}"/>
              </a:ext>
            </a:extLst>
          </p:cNvPr>
          <p:cNvSpPr>
            <a:spLocks noGrp="1"/>
          </p:cNvSpPr>
          <p:nvPr>
            <p:ph idx="10"/>
          </p:nvPr>
        </p:nvSpPr>
        <p:spPr>
          <a:xfrm>
            <a:off x="924129" y="1857984"/>
            <a:ext cx="5437760" cy="4014332"/>
          </a:xfrm>
        </p:spPr>
        <p:txBody>
          <a:bodyPr/>
          <a:lstStyle>
            <a:lvl1pPr marL="0" indent="0">
              <a:buFontTx/>
              <a:buNone/>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pic>
        <p:nvPicPr>
          <p:cNvPr id="7" name="Picture 7" descr="ST_rgb_ny.tif">
            <a:extLst>
              <a:ext uri="{FF2B5EF4-FFF2-40B4-BE49-F238E27FC236}">
                <a16:creationId xmlns:a16="http://schemas.microsoft.com/office/drawing/2014/main" id="{288108B3-DEEF-4F94-879D-7A3C7781E64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63257" y="5949949"/>
            <a:ext cx="540915" cy="539999"/>
          </a:xfrm>
          <a:prstGeom prst="rect">
            <a:avLst/>
          </a:prstGeom>
        </p:spPr>
      </p:pic>
    </p:spTree>
    <p:custDataLst>
      <p:tags r:id="rId1"/>
    </p:custDataLst>
    <p:extLst>
      <p:ext uri="{BB962C8B-B14F-4D97-AF65-F5344CB8AC3E}">
        <p14:creationId xmlns:p14="http://schemas.microsoft.com/office/powerpoint/2010/main" val="1519686980"/>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 Bild (utfall) + Bord - MELLANROSA">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1408569" y="1027305"/>
            <a:ext cx="4953320" cy="495629"/>
          </a:xfrm>
        </p:spPr>
        <p:txBody>
          <a:bodyPr/>
          <a:lstStyle>
            <a:lvl1pPr>
              <a:defRPr>
                <a:solidFill>
                  <a:srgbClr val="18185C"/>
                </a:solidFill>
              </a:defRPr>
            </a:lvl1pPr>
          </a:lstStyle>
          <a:p>
            <a:r>
              <a:rPr lang="sv-SE"/>
              <a:t>Enradig sidrubrik</a:t>
            </a:r>
          </a:p>
        </p:txBody>
      </p:sp>
      <p:sp>
        <p:nvSpPr>
          <p:cNvPr id="3" name="Platshållare för innehåll 2"/>
          <p:cNvSpPr>
            <a:spLocks noGrp="1"/>
          </p:cNvSpPr>
          <p:nvPr>
            <p:ph idx="1"/>
          </p:nvPr>
        </p:nvSpPr>
        <p:spPr>
          <a:xfrm>
            <a:off x="1408569" y="1857984"/>
            <a:ext cx="4953319" cy="4014332"/>
          </a:xfrm>
        </p:spPr>
        <p:txBody>
          <a:bodyPr/>
          <a:lstStyle>
            <a:lvl1pPr marL="0" indent="0">
              <a:buFontTx/>
              <a:buNone/>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Rektangel 4">
            <a:extLst>
              <a:ext uri="{FF2B5EF4-FFF2-40B4-BE49-F238E27FC236}">
                <a16:creationId xmlns:a16="http://schemas.microsoft.com/office/drawing/2014/main" id="{FFBE69FD-15FD-4536-A714-DFC9B6AF903D}"/>
              </a:ext>
            </a:extLst>
          </p:cNvPr>
          <p:cNvSpPr/>
          <p:nvPr userDrawn="1"/>
        </p:nvSpPr>
        <p:spPr>
          <a:xfrm>
            <a:off x="0" y="0"/>
            <a:ext cx="662577" cy="6858000"/>
          </a:xfrm>
          <a:prstGeom prst="rect">
            <a:avLst/>
          </a:prstGeom>
          <a:solidFill>
            <a:srgbClr val="18185C"/>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6" name="Platshållare för bild 12">
            <a:extLst>
              <a:ext uri="{FF2B5EF4-FFF2-40B4-BE49-F238E27FC236}">
                <a16:creationId xmlns:a16="http://schemas.microsoft.com/office/drawing/2014/main" id="{EFA44A2A-BED2-4B80-8361-92ACE6AFE135}"/>
              </a:ext>
            </a:extLst>
          </p:cNvPr>
          <p:cNvSpPr>
            <a:spLocks noGrp="1"/>
          </p:cNvSpPr>
          <p:nvPr>
            <p:ph type="pic" sz="quarter" idx="15" hasCustomPrompt="1"/>
          </p:nvPr>
        </p:nvSpPr>
        <p:spPr>
          <a:xfrm>
            <a:off x="7286016" y="0"/>
            <a:ext cx="4905983" cy="6858000"/>
          </a:xfrm>
          <a:solidFill>
            <a:schemeClr val="bg1">
              <a:lumMod val="95000"/>
            </a:schemeClr>
          </a:solidFill>
        </p:spPr>
        <p:txBody>
          <a:bodyPr/>
          <a:lstStyle>
            <a:lvl1pPr marL="0" marR="0" indent="0" algn="ctr" defTabSz="914400" rtl="0" eaLnBrk="1" fontAlgn="auto" latinLnBrk="0" hangingPunct="1">
              <a:lnSpc>
                <a:spcPct val="100000"/>
              </a:lnSpc>
              <a:spcBef>
                <a:spcPts val="1200"/>
              </a:spcBef>
              <a:spcAft>
                <a:spcPts val="0"/>
              </a:spcAft>
              <a:buClrTx/>
              <a:buSzTx/>
              <a:buFontTx/>
              <a:buNone/>
              <a:tabLst/>
              <a:defRPr sz="1200">
                <a:solidFill>
                  <a:schemeClr val="bg1">
                    <a:lumMod val="65000"/>
                  </a:schemeClr>
                </a:solidFill>
              </a:defRPr>
            </a:lvl1pPr>
          </a:lstStyle>
          <a:p>
            <a:pPr marL="0" marR="0" lvl="0" indent="0" algn="ctr" defTabSz="914400" rtl="0" eaLnBrk="1" fontAlgn="auto" latinLnBrk="0" hangingPunct="1">
              <a:lnSpc>
                <a:spcPct val="100000"/>
              </a:lnSpc>
              <a:spcBef>
                <a:spcPts val="1200"/>
              </a:spcBef>
              <a:spcAft>
                <a:spcPts val="0"/>
              </a:spcAft>
              <a:buClrTx/>
              <a:buSzTx/>
              <a:buFontTx/>
              <a:buNone/>
              <a:tabLst/>
              <a:defRPr/>
            </a:pPr>
            <a:r>
              <a:rPr lang="sv-SE"/>
              <a:t>Klicka på ikonen för att infoga en bild</a:t>
            </a:r>
          </a:p>
          <a:p>
            <a:endParaRPr lang="sv-SE"/>
          </a:p>
        </p:txBody>
      </p:sp>
      <p:pic>
        <p:nvPicPr>
          <p:cNvPr id="8" name="Picture 7" descr="ST_rgb_ny.tif">
            <a:extLst>
              <a:ext uri="{FF2B5EF4-FFF2-40B4-BE49-F238E27FC236}">
                <a16:creationId xmlns:a16="http://schemas.microsoft.com/office/drawing/2014/main" id="{0FD170FA-8913-49AB-B7EB-6ECF07EF441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63257" y="5949949"/>
            <a:ext cx="540915" cy="539999"/>
          </a:xfrm>
          <a:prstGeom prst="rect">
            <a:avLst/>
          </a:prstGeom>
        </p:spPr>
      </p:pic>
    </p:spTree>
    <p:custDataLst>
      <p:tags r:id="rId1"/>
    </p:custDataLst>
    <p:extLst>
      <p:ext uri="{BB962C8B-B14F-4D97-AF65-F5344CB8AC3E}">
        <p14:creationId xmlns:p14="http://schemas.microsoft.com/office/powerpoint/2010/main" val="950999116"/>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 Bild + Bord - MELLANROSA">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1408569" y="1027305"/>
            <a:ext cx="4953320" cy="495629"/>
          </a:xfrm>
        </p:spPr>
        <p:txBody>
          <a:bodyPr/>
          <a:lstStyle>
            <a:lvl1pPr>
              <a:defRPr>
                <a:solidFill>
                  <a:srgbClr val="18185C"/>
                </a:solidFill>
              </a:defRPr>
            </a:lvl1pPr>
          </a:lstStyle>
          <a:p>
            <a:r>
              <a:rPr lang="sv-SE"/>
              <a:t>Enradig sidrubrik</a:t>
            </a:r>
          </a:p>
        </p:txBody>
      </p:sp>
      <p:sp>
        <p:nvSpPr>
          <p:cNvPr id="3" name="Platshållare för innehåll 2"/>
          <p:cNvSpPr>
            <a:spLocks noGrp="1"/>
          </p:cNvSpPr>
          <p:nvPr>
            <p:ph idx="1"/>
          </p:nvPr>
        </p:nvSpPr>
        <p:spPr>
          <a:xfrm>
            <a:off x="1408569" y="1857984"/>
            <a:ext cx="4953319" cy="4014332"/>
          </a:xfrm>
        </p:spPr>
        <p:txBody>
          <a:bodyPr/>
          <a:lstStyle>
            <a:lvl1pPr marL="0" indent="0">
              <a:buFontTx/>
              <a:buNone/>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Rektangel 4">
            <a:extLst>
              <a:ext uri="{FF2B5EF4-FFF2-40B4-BE49-F238E27FC236}">
                <a16:creationId xmlns:a16="http://schemas.microsoft.com/office/drawing/2014/main" id="{FFBE69FD-15FD-4536-A714-DFC9B6AF903D}"/>
              </a:ext>
            </a:extLst>
          </p:cNvPr>
          <p:cNvSpPr/>
          <p:nvPr userDrawn="1"/>
        </p:nvSpPr>
        <p:spPr>
          <a:xfrm>
            <a:off x="0" y="0"/>
            <a:ext cx="662577" cy="6858000"/>
          </a:xfrm>
          <a:prstGeom prst="rect">
            <a:avLst/>
          </a:prstGeom>
          <a:solidFill>
            <a:srgbClr val="18185C"/>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7" name="Platshållare för bild 12">
            <a:extLst>
              <a:ext uri="{FF2B5EF4-FFF2-40B4-BE49-F238E27FC236}">
                <a16:creationId xmlns:a16="http://schemas.microsoft.com/office/drawing/2014/main" id="{A41ABFAD-94B7-4476-B130-506DCE59F557}"/>
              </a:ext>
            </a:extLst>
          </p:cNvPr>
          <p:cNvSpPr>
            <a:spLocks noGrp="1"/>
          </p:cNvSpPr>
          <p:nvPr>
            <p:ph type="pic" sz="quarter" idx="14" hasCustomPrompt="1"/>
          </p:nvPr>
        </p:nvSpPr>
        <p:spPr>
          <a:xfrm>
            <a:off x="7286015" y="1857984"/>
            <a:ext cx="4250989" cy="4014332"/>
          </a:xfrm>
          <a:solidFill>
            <a:schemeClr val="bg1">
              <a:lumMod val="95000"/>
            </a:schemeClr>
          </a:solidFill>
        </p:spPr>
        <p:txBody>
          <a:bodyPr/>
          <a:lstStyle>
            <a:lvl1pPr marL="0" marR="0" indent="0" algn="ctr" defTabSz="914400" rtl="0" eaLnBrk="1" fontAlgn="auto" latinLnBrk="0" hangingPunct="1">
              <a:lnSpc>
                <a:spcPct val="100000"/>
              </a:lnSpc>
              <a:spcBef>
                <a:spcPts val="1200"/>
              </a:spcBef>
              <a:spcAft>
                <a:spcPts val="0"/>
              </a:spcAft>
              <a:buClrTx/>
              <a:buSzTx/>
              <a:buFontTx/>
              <a:buNone/>
              <a:tabLst/>
              <a:defRPr sz="1200">
                <a:solidFill>
                  <a:schemeClr val="bg1">
                    <a:lumMod val="65000"/>
                  </a:schemeClr>
                </a:solidFill>
              </a:defRPr>
            </a:lvl1pPr>
          </a:lstStyle>
          <a:p>
            <a:pPr marL="0" marR="0" lvl="0" indent="0" algn="ctr" defTabSz="914400" rtl="0" eaLnBrk="1" fontAlgn="auto" latinLnBrk="0" hangingPunct="1">
              <a:lnSpc>
                <a:spcPct val="100000"/>
              </a:lnSpc>
              <a:spcBef>
                <a:spcPts val="1200"/>
              </a:spcBef>
              <a:spcAft>
                <a:spcPts val="0"/>
              </a:spcAft>
              <a:buClrTx/>
              <a:buSzTx/>
              <a:buFontTx/>
              <a:buNone/>
              <a:tabLst/>
              <a:defRPr/>
            </a:pPr>
            <a:r>
              <a:rPr lang="sv-SE"/>
              <a:t>Klicka på ikonen för att infoga en bild</a:t>
            </a:r>
          </a:p>
          <a:p>
            <a:endParaRPr lang="sv-SE"/>
          </a:p>
        </p:txBody>
      </p:sp>
    </p:spTree>
    <p:custDataLst>
      <p:tags r:id="rId1"/>
    </p:custDataLst>
    <p:extLst>
      <p:ext uri="{BB962C8B-B14F-4D97-AF65-F5344CB8AC3E}">
        <p14:creationId xmlns:p14="http://schemas.microsoft.com/office/powerpoint/2010/main" val="3937884827"/>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vå spalter + Boxar - MELLANROSA">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38A045B0-64D4-4AA5-95F7-A3218531C855}"/>
              </a:ext>
            </a:extLst>
          </p:cNvPr>
          <p:cNvSpPr/>
          <p:nvPr userDrawn="1"/>
        </p:nvSpPr>
        <p:spPr>
          <a:xfrm>
            <a:off x="9260732" y="0"/>
            <a:ext cx="2931268" cy="6858000"/>
          </a:xfrm>
          <a:prstGeom prst="rect">
            <a:avLst/>
          </a:prstGeom>
          <a:solidFill>
            <a:srgbClr val="1818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7" name="Picture 7" descr="ST_rgb_ny.tif">
            <a:extLst>
              <a:ext uri="{FF2B5EF4-FFF2-40B4-BE49-F238E27FC236}">
                <a16:creationId xmlns:a16="http://schemas.microsoft.com/office/drawing/2014/main" id="{83CD9B9E-D7FC-45F9-B531-FAF0E9FD0B8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63257" y="5949949"/>
            <a:ext cx="540915" cy="539999"/>
          </a:xfrm>
          <a:prstGeom prst="rect">
            <a:avLst/>
          </a:prstGeom>
        </p:spPr>
      </p:pic>
      <p:sp>
        <p:nvSpPr>
          <p:cNvPr id="8" name="Rubrik 1">
            <a:extLst>
              <a:ext uri="{FF2B5EF4-FFF2-40B4-BE49-F238E27FC236}">
                <a16:creationId xmlns:a16="http://schemas.microsoft.com/office/drawing/2014/main" id="{21CEBC94-0E68-414C-8244-6381416A7D35}"/>
              </a:ext>
            </a:extLst>
          </p:cNvPr>
          <p:cNvSpPr>
            <a:spLocks noGrp="1"/>
          </p:cNvSpPr>
          <p:nvPr>
            <p:ph type="title" hasCustomPrompt="1"/>
          </p:nvPr>
        </p:nvSpPr>
        <p:spPr>
          <a:xfrm>
            <a:off x="873545" y="1027305"/>
            <a:ext cx="7751647" cy="495629"/>
          </a:xfrm>
        </p:spPr>
        <p:txBody>
          <a:bodyPr/>
          <a:lstStyle>
            <a:lvl1pPr>
              <a:defRPr>
                <a:solidFill>
                  <a:srgbClr val="18185C"/>
                </a:solidFill>
              </a:defRPr>
            </a:lvl1pPr>
          </a:lstStyle>
          <a:p>
            <a:r>
              <a:rPr lang="sv-SE"/>
              <a:t>Enradig sidrubrik</a:t>
            </a:r>
          </a:p>
        </p:txBody>
      </p:sp>
      <p:sp>
        <p:nvSpPr>
          <p:cNvPr id="9" name="Platshållare för innehåll 2">
            <a:extLst>
              <a:ext uri="{FF2B5EF4-FFF2-40B4-BE49-F238E27FC236}">
                <a16:creationId xmlns:a16="http://schemas.microsoft.com/office/drawing/2014/main" id="{C4D7CDD0-59C6-4214-BC8E-BFA435C66235}"/>
              </a:ext>
            </a:extLst>
          </p:cNvPr>
          <p:cNvSpPr>
            <a:spLocks noGrp="1"/>
          </p:cNvSpPr>
          <p:nvPr>
            <p:ph idx="1"/>
          </p:nvPr>
        </p:nvSpPr>
        <p:spPr>
          <a:xfrm>
            <a:off x="873547" y="1857984"/>
            <a:ext cx="3698454" cy="4014332"/>
          </a:xfrm>
        </p:spPr>
        <p:txBody>
          <a:bodyPr/>
          <a:lstStyle>
            <a:lvl1pPr marL="0" indent="0">
              <a:buFontTx/>
              <a:buNone/>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10" name="Platshållare för innehåll 2">
            <a:extLst>
              <a:ext uri="{FF2B5EF4-FFF2-40B4-BE49-F238E27FC236}">
                <a16:creationId xmlns:a16="http://schemas.microsoft.com/office/drawing/2014/main" id="{77193002-5E94-44B9-AAB3-BE8F063357E6}"/>
              </a:ext>
            </a:extLst>
          </p:cNvPr>
          <p:cNvSpPr>
            <a:spLocks noGrp="1"/>
          </p:cNvSpPr>
          <p:nvPr>
            <p:ph idx="10"/>
          </p:nvPr>
        </p:nvSpPr>
        <p:spPr>
          <a:xfrm>
            <a:off x="4926739" y="1874198"/>
            <a:ext cx="3698454" cy="4014332"/>
          </a:xfrm>
        </p:spPr>
        <p:txBody>
          <a:bodyPr/>
          <a:lstStyle>
            <a:lvl1pPr marL="0" indent="0">
              <a:buFontTx/>
              <a:buNone/>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Tree>
    <p:custDataLst>
      <p:tags r:id="rId1"/>
    </p:custDataLst>
    <p:extLst>
      <p:ext uri="{BB962C8B-B14F-4D97-AF65-F5344CB8AC3E}">
        <p14:creationId xmlns:p14="http://schemas.microsoft.com/office/powerpoint/2010/main" val="42680417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FÖRSTA sida_färg">
    <p:bg>
      <p:bgPr>
        <a:solidFill>
          <a:schemeClr val="bg1"/>
        </a:solid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B9554B44-FDB5-4258-80FE-4F7BE17C0B39}"/>
              </a:ext>
            </a:extLst>
          </p:cNvPr>
          <p:cNvSpPr/>
          <p:nvPr userDrawn="1"/>
        </p:nvSpPr>
        <p:spPr>
          <a:xfrm>
            <a:off x="0" y="0"/>
            <a:ext cx="12192000" cy="6858000"/>
          </a:xfrm>
          <a:prstGeom prst="rect">
            <a:avLst/>
          </a:prstGeom>
          <a:solidFill>
            <a:srgbClr val="B9B4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7DCBF3"/>
              </a:solidFill>
            </a:endParaRPr>
          </a:p>
        </p:txBody>
      </p:sp>
      <p:sp>
        <p:nvSpPr>
          <p:cNvPr id="2" name="Rubrik 1"/>
          <p:cNvSpPr>
            <a:spLocks noGrp="1"/>
          </p:cNvSpPr>
          <p:nvPr>
            <p:ph type="ctrTitle" hasCustomPrompt="1"/>
          </p:nvPr>
        </p:nvSpPr>
        <p:spPr>
          <a:xfrm>
            <a:off x="1406305" y="2040895"/>
            <a:ext cx="9144000" cy="1572521"/>
          </a:xfrm>
        </p:spPr>
        <p:txBody>
          <a:bodyPr anchor="ctr" anchorCtr="0"/>
          <a:lstStyle>
            <a:lvl1pPr algn="l">
              <a:defRPr sz="4800">
                <a:solidFill>
                  <a:srgbClr val="18185C"/>
                </a:solidFill>
              </a:defRPr>
            </a:lvl1pPr>
          </a:lstStyle>
          <a:p>
            <a:r>
              <a:rPr lang="sv-SE"/>
              <a:t>Presentationsrubrik</a:t>
            </a:r>
            <a:br>
              <a:rPr lang="sv-SE"/>
            </a:br>
            <a:r>
              <a:rPr lang="sv-SE"/>
              <a:t>på två rader</a:t>
            </a:r>
          </a:p>
        </p:txBody>
      </p:sp>
      <p:pic>
        <p:nvPicPr>
          <p:cNvPr id="6" name="Picture 5" descr="ST_rgb_ny.ti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63257" y="5949949"/>
            <a:ext cx="540915" cy="539999"/>
          </a:xfrm>
          <a:prstGeom prst="rect">
            <a:avLst/>
          </a:prstGeom>
        </p:spPr>
      </p:pic>
      <p:sp>
        <p:nvSpPr>
          <p:cNvPr id="12" name="Platshållare för text 8">
            <a:extLst>
              <a:ext uri="{FF2B5EF4-FFF2-40B4-BE49-F238E27FC236}">
                <a16:creationId xmlns:a16="http://schemas.microsoft.com/office/drawing/2014/main" id="{8BEEE139-3B3F-45E5-AC3E-CF5AE574D591}"/>
              </a:ext>
            </a:extLst>
          </p:cNvPr>
          <p:cNvSpPr>
            <a:spLocks noGrp="1"/>
          </p:cNvSpPr>
          <p:nvPr>
            <p:ph type="body" sz="quarter" idx="12" hasCustomPrompt="1"/>
          </p:nvPr>
        </p:nvSpPr>
        <p:spPr>
          <a:xfrm>
            <a:off x="1425355" y="5913006"/>
            <a:ext cx="4375370" cy="552450"/>
          </a:xfrm>
        </p:spPr>
        <p:txBody>
          <a:bodyPr wrap="none"/>
          <a:lstStyle>
            <a:lvl1pPr marL="0" indent="0">
              <a:buFontTx/>
              <a:buNone/>
              <a:defRPr sz="1600">
                <a:solidFill>
                  <a:srgbClr val="18185C"/>
                </a:solidFill>
              </a:defRPr>
            </a:lvl1pPr>
            <a:lvl2pPr marL="425450" indent="0">
              <a:buNone/>
              <a:defRPr/>
            </a:lvl2pPr>
          </a:lstStyle>
          <a:p>
            <a:pPr lvl="0"/>
            <a:r>
              <a:rPr lang="sv-SE"/>
              <a:t>Skriv datum</a:t>
            </a:r>
          </a:p>
        </p:txBody>
      </p:sp>
    </p:spTree>
    <p:extLst>
      <p:ext uri="{BB962C8B-B14F-4D97-AF65-F5344CB8AC3E}">
        <p14:creationId xmlns:p14="http://schemas.microsoft.com/office/powerpoint/2010/main" val="1095284498"/>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vå spalter + Boxar - MELLANROSA">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38A045B0-64D4-4AA5-95F7-A3218531C855}"/>
              </a:ext>
            </a:extLst>
          </p:cNvPr>
          <p:cNvSpPr/>
          <p:nvPr userDrawn="1"/>
        </p:nvSpPr>
        <p:spPr>
          <a:xfrm>
            <a:off x="10908632" y="0"/>
            <a:ext cx="1283368" cy="6858000"/>
          </a:xfrm>
          <a:prstGeom prst="rect">
            <a:avLst/>
          </a:prstGeom>
          <a:solidFill>
            <a:srgbClr val="1818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7" name="Picture 7" descr="ST_rgb_ny.tif">
            <a:extLst>
              <a:ext uri="{FF2B5EF4-FFF2-40B4-BE49-F238E27FC236}">
                <a16:creationId xmlns:a16="http://schemas.microsoft.com/office/drawing/2014/main" id="{83CD9B9E-D7FC-45F9-B531-FAF0E9FD0B8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63257" y="5949949"/>
            <a:ext cx="540915" cy="539999"/>
          </a:xfrm>
          <a:prstGeom prst="rect">
            <a:avLst/>
          </a:prstGeom>
        </p:spPr>
      </p:pic>
      <p:sp>
        <p:nvSpPr>
          <p:cNvPr id="8" name="Rubrik 1">
            <a:extLst>
              <a:ext uri="{FF2B5EF4-FFF2-40B4-BE49-F238E27FC236}">
                <a16:creationId xmlns:a16="http://schemas.microsoft.com/office/drawing/2014/main" id="{21CEBC94-0E68-414C-8244-6381416A7D35}"/>
              </a:ext>
            </a:extLst>
          </p:cNvPr>
          <p:cNvSpPr>
            <a:spLocks noGrp="1"/>
          </p:cNvSpPr>
          <p:nvPr>
            <p:ph type="title" hasCustomPrompt="1"/>
          </p:nvPr>
        </p:nvSpPr>
        <p:spPr>
          <a:xfrm>
            <a:off x="873545" y="1027305"/>
            <a:ext cx="9409444" cy="495629"/>
          </a:xfrm>
        </p:spPr>
        <p:txBody>
          <a:bodyPr/>
          <a:lstStyle>
            <a:lvl1pPr>
              <a:defRPr>
                <a:solidFill>
                  <a:srgbClr val="18185C"/>
                </a:solidFill>
              </a:defRPr>
            </a:lvl1pPr>
          </a:lstStyle>
          <a:p>
            <a:r>
              <a:rPr lang="sv-SE"/>
              <a:t>Enradig sidrubrik</a:t>
            </a:r>
          </a:p>
        </p:txBody>
      </p:sp>
      <p:sp>
        <p:nvSpPr>
          <p:cNvPr id="12" name="Platshållare för innehåll 2">
            <a:extLst>
              <a:ext uri="{FF2B5EF4-FFF2-40B4-BE49-F238E27FC236}">
                <a16:creationId xmlns:a16="http://schemas.microsoft.com/office/drawing/2014/main" id="{1B977569-ADAB-4552-A592-A228B10C0C22}"/>
              </a:ext>
            </a:extLst>
          </p:cNvPr>
          <p:cNvSpPr>
            <a:spLocks noGrp="1"/>
          </p:cNvSpPr>
          <p:nvPr>
            <p:ph idx="12"/>
          </p:nvPr>
        </p:nvSpPr>
        <p:spPr>
          <a:xfrm>
            <a:off x="7391817" y="2247238"/>
            <a:ext cx="2917850" cy="3972710"/>
          </a:xfrm>
        </p:spPr>
        <p:txBody>
          <a:bodyPr/>
          <a:lstStyle>
            <a:lvl1pPr marL="0" indent="0">
              <a:buFontTx/>
              <a:buNone/>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13" name="Platshållare för innehåll 2">
            <a:extLst>
              <a:ext uri="{FF2B5EF4-FFF2-40B4-BE49-F238E27FC236}">
                <a16:creationId xmlns:a16="http://schemas.microsoft.com/office/drawing/2014/main" id="{7F71D78F-E007-43DA-89F9-74929F574D94}"/>
              </a:ext>
            </a:extLst>
          </p:cNvPr>
          <p:cNvSpPr>
            <a:spLocks noGrp="1"/>
          </p:cNvSpPr>
          <p:nvPr>
            <p:ph idx="13"/>
          </p:nvPr>
        </p:nvSpPr>
        <p:spPr>
          <a:xfrm>
            <a:off x="4119342" y="2247238"/>
            <a:ext cx="2917850" cy="3972710"/>
          </a:xfrm>
        </p:spPr>
        <p:txBody>
          <a:bodyPr/>
          <a:lstStyle>
            <a:lvl1pPr marL="0" indent="0">
              <a:buFontTx/>
              <a:buNone/>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14" name="Platshållare för innehåll 2">
            <a:extLst>
              <a:ext uri="{FF2B5EF4-FFF2-40B4-BE49-F238E27FC236}">
                <a16:creationId xmlns:a16="http://schemas.microsoft.com/office/drawing/2014/main" id="{E956F1EE-13A0-4ED7-B08C-03DAA52DCF41}"/>
              </a:ext>
            </a:extLst>
          </p:cNvPr>
          <p:cNvSpPr>
            <a:spLocks noGrp="1"/>
          </p:cNvSpPr>
          <p:nvPr>
            <p:ph idx="14"/>
          </p:nvPr>
        </p:nvSpPr>
        <p:spPr>
          <a:xfrm>
            <a:off x="873545" y="2247238"/>
            <a:ext cx="2917850" cy="3972710"/>
          </a:xfrm>
        </p:spPr>
        <p:txBody>
          <a:bodyPr/>
          <a:lstStyle>
            <a:lvl1pPr marL="0" indent="0">
              <a:buFontTx/>
              <a:buNone/>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Tree>
    <p:custDataLst>
      <p:tags r:id="rId1"/>
    </p:custDataLst>
    <p:extLst>
      <p:ext uri="{BB962C8B-B14F-4D97-AF65-F5344CB8AC3E}">
        <p14:creationId xmlns:p14="http://schemas.microsoft.com/office/powerpoint/2010/main" val="7595372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vå spalter + Boxar - MELLANROSA">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38A045B0-64D4-4AA5-95F7-A3218531C855}"/>
              </a:ext>
            </a:extLst>
          </p:cNvPr>
          <p:cNvSpPr/>
          <p:nvPr userDrawn="1"/>
        </p:nvSpPr>
        <p:spPr>
          <a:xfrm>
            <a:off x="10908632" y="0"/>
            <a:ext cx="1283368" cy="6858000"/>
          </a:xfrm>
          <a:prstGeom prst="rect">
            <a:avLst/>
          </a:prstGeom>
          <a:solidFill>
            <a:srgbClr val="1818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7" name="Picture 7" descr="ST_rgb_ny.tif">
            <a:extLst>
              <a:ext uri="{FF2B5EF4-FFF2-40B4-BE49-F238E27FC236}">
                <a16:creationId xmlns:a16="http://schemas.microsoft.com/office/drawing/2014/main" id="{83CD9B9E-D7FC-45F9-B531-FAF0E9FD0B8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63257" y="5949949"/>
            <a:ext cx="540915" cy="539999"/>
          </a:xfrm>
          <a:prstGeom prst="rect">
            <a:avLst/>
          </a:prstGeom>
        </p:spPr>
      </p:pic>
      <p:sp>
        <p:nvSpPr>
          <p:cNvPr id="8" name="Rubrik 1">
            <a:extLst>
              <a:ext uri="{FF2B5EF4-FFF2-40B4-BE49-F238E27FC236}">
                <a16:creationId xmlns:a16="http://schemas.microsoft.com/office/drawing/2014/main" id="{21CEBC94-0E68-414C-8244-6381416A7D35}"/>
              </a:ext>
            </a:extLst>
          </p:cNvPr>
          <p:cNvSpPr>
            <a:spLocks noGrp="1"/>
          </p:cNvSpPr>
          <p:nvPr>
            <p:ph type="title" hasCustomPrompt="1"/>
          </p:nvPr>
        </p:nvSpPr>
        <p:spPr>
          <a:xfrm>
            <a:off x="873545" y="1027305"/>
            <a:ext cx="9409444" cy="495629"/>
          </a:xfrm>
        </p:spPr>
        <p:txBody>
          <a:bodyPr/>
          <a:lstStyle>
            <a:lvl1pPr>
              <a:defRPr>
                <a:solidFill>
                  <a:srgbClr val="18185C"/>
                </a:solidFill>
              </a:defRPr>
            </a:lvl1pPr>
          </a:lstStyle>
          <a:p>
            <a:r>
              <a:rPr lang="sv-SE"/>
              <a:t>Enradig sidrubrik</a:t>
            </a:r>
          </a:p>
        </p:txBody>
      </p:sp>
      <p:sp>
        <p:nvSpPr>
          <p:cNvPr id="12" name="Platshållare för innehåll 2">
            <a:extLst>
              <a:ext uri="{FF2B5EF4-FFF2-40B4-BE49-F238E27FC236}">
                <a16:creationId xmlns:a16="http://schemas.microsoft.com/office/drawing/2014/main" id="{1B977569-ADAB-4552-A592-A228B10C0C22}"/>
              </a:ext>
            </a:extLst>
          </p:cNvPr>
          <p:cNvSpPr>
            <a:spLocks noGrp="1"/>
          </p:cNvSpPr>
          <p:nvPr>
            <p:ph idx="12"/>
          </p:nvPr>
        </p:nvSpPr>
        <p:spPr>
          <a:xfrm>
            <a:off x="7359683" y="1834792"/>
            <a:ext cx="2917850" cy="3521365"/>
          </a:xfrm>
        </p:spPr>
        <p:txBody>
          <a:bodyPr/>
          <a:lstStyle>
            <a:lvl1pPr marL="0" indent="0">
              <a:buFontTx/>
              <a:buNone/>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13" name="Platshållare för innehåll 2">
            <a:extLst>
              <a:ext uri="{FF2B5EF4-FFF2-40B4-BE49-F238E27FC236}">
                <a16:creationId xmlns:a16="http://schemas.microsoft.com/office/drawing/2014/main" id="{7F71D78F-E007-43DA-89F9-74929F574D94}"/>
              </a:ext>
            </a:extLst>
          </p:cNvPr>
          <p:cNvSpPr>
            <a:spLocks noGrp="1"/>
          </p:cNvSpPr>
          <p:nvPr>
            <p:ph idx="13"/>
          </p:nvPr>
        </p:nvSpPr>
        <p:spPr>
          <a:xfrm>
            <a:off x="4119342" y="1844596"/>
            <a:ext cx="2917850" cy="3521365"/>
          </a:xfrm>
        </p:spPr>
        <p:txBody>
          <a:bodyPr/>
          <a:lstStyle>
            <a:lvl1pPr marL="0" indent="0">
              <a:buFontTx/>
              <a:buNone/>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14" name="Platshållare för innehåll 2">
            <a:extLst>
              <a:ext uri="{FF2B5EF4-FFF2-40B4-BE49-F238E27FC236}">
                <a16:creationId xmlns:a16="http://schemas.microsoft.com/office/drawing/2014/main" id="{E956F1EE-13A0-4ED7-B08C-03DAA52DCF41}"/>
              </a:ext>
            </a:extLst>
          </p:cNvPr>
          <p:cNvSpPr>
            <a:spLocks noGrp="1"/>
          </p:cNvSpPr>
          <p:nvPr>
            <p:ph idx="14"/>
          </p:nvPr>
        </p:nvSpPr>
        <p:spPr>
          <a:xfrm>
            <a:off x="873545" y="1836698"/>
            <a:ext cx="2917850" cy="3521365"/>
          </a:xfrm>
        </p:spPr>
        <p:txBody>
          <a:bodyPr/>
          <a:lstStyle>
            <a:lvl1pPr marL="0" indent="0">
              <a:buFontTx/>
              <a:buNone/>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Tree>
    <p:custDataLst>
      <p:tags r:id="rId1"/>
    </p:custDataLst>
    <p:extLst>
      <p:ext uri="{BB962C8B-B14F-4D97-AF65-F5344CB8AC3E}">
        <p14:creationId xmlns:p14="http://schemas.microsoft.com/office/powerpoint/2010/main" val="6169610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Avsnittsrubrik_rosa">
    <p:bg>
      <p:bgPr>
        <a:solidFill>
          <a:srgbClr val="CE086A"/>
        </a:solid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0CB2D533-01A9-4396-9BCC-3970CD1F8349}"/>
              </a:ext>
            </a:extLst>
          </p:cNvPr>
          <p:cNvSpPr/>
          <p:nvPr userDrawn="1"/>
        </p:nvSpPr>
        <p:spPr>
          <a:xfrm>
            <a:off x="0" y="0"/>
            <a:ext cx="12192000" cy="6858000"/>
          </a:xfrm>
          <a:prstGeom prst="rect">
            <a:avLst/>
          </a:prstGeom>
          <a:solidFill>
            <a:srgbClr val="E555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p:cNvSpPr>
            <a:spLocks noGrp="1"/>
          </p:cNvSpPr>
          <p:nvPr>
            <p:ph type="title" hasCustomPrompt="1"/>
          </p:nvPr>
        </p:nvSpPr>
        <p:spPr>
          <a:xfrm>
            <a:off x="1412875" y="3838575"/>
            <a:ext cx="8331200" cy="785813"/>
          </a:xfrm>
        </p:spPr>
        <p:txBody>
          <a:bodyPr anchor="b"/>
          <a:lstStyle>
            <a:lvl1pPr>
              <a:defRPr sz="4800">
                <a:solidFill>
                  <a:schemeClr val="bg1"/>
                </a:solidFill>
              </a:defRPr>
            </a:lvl1pPr>
          </a:lstStyle>
          <a:p>
            <a:r>
              <a:rPr lang="sv-SE"/>
              <a:t>Avsnittsrubrik</a:t>
            </a:r>
          </a:p>
        </p:txBody>
      </p:sp>
      <p:pic>
        <p:nvPicPr>
          <p:cNvPr id="8" name="Picture 7" descr="ST_rgb_ny.ti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63257" y="5949949"/>
            <a:ext cx="540915" cy="539999"/>
          </a:xfrm>
          <a:prstGeom prst="rect">
            <a:avLst/>
          </a:prstGeom>
        </p:spPr>
      </p:pic>
    </p:spTree>
    <p:extLst>
      <p:ext uri="{BB962C8B-B14F-4D97-AF65-F5344CB8AC3E}">
        <p14:creationId xmlns:p14="http://schemas.microsoft.com/office/powerpoint/2010/main" val="33093366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Avsnittsrubrik_blå">
    <p:bg>
      <p:bgPr>
        <a:solidFill>
          <a:srgbClr val="C1E5FA"/>
        </a:solid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1412875" y="3838575"/>
            <a:ext cx="8331200" cy="785813"/>
          </a:xfrm>
        </p:spPr>
        <p:txBody>
          <a:bodyPr anchor="b"/>
          <a:lstStyle>
            <a:lvl1pPr>
              <a:defRPr sz="4800">
                <a:solidFill>
                  <a:srgbClr val="18185C"/>
                </a:solidFill>
              </a:defRPr>
            </a:lvl1pPr>
          </a:lstStyle>
          <a:p>
            <a:r>
              <a:rPr lang="sv-SE"/>
              <a:t>Avsnittsrubrik</a:t>
            </a:r>
          </a:p>
        </p:txBody>
      </p:sp>
    </p:spTree>
    <p:extLst>
      <p:ext uri="{BB962C8B-B14F-4D97-AF65-F5344CB8AC3E}">
        <p14:creationId xmlns:p14="http://schemas.microsoft.com/office/powerpoint/2010/main" val="8224964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Rubrik och innehåll">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03071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vsnittsrubrik_LJUSBLÅ">
    <p:bg>
      <p:bgPr>
        <a:solidFill>
          <a:srgbClr val="C1E6FB"/>
        </a:solid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1930400" y="3036093"/>
            <a:ext cx="8331200" cy="785813"/>
          </a:xfrm>
        </p:spPr>
        <p:txBody>
          <a:bodyPr anchor="b"/>
          <a:lstStyle>
            <a:lvl1pPr algn="l">
              <a:defRPr sz="4800">
                <a:solidFill>
                  <a:srgbClr val="18185C"/>
                </a:solidFill>
              </a:defRPr>
            </a:lvl1pPr>
          </a:lstStyle>
          <a:p>
            <a:r>
              <a:rPr lang="sv-SE"/>
              <a:t>Avsnittsrubrik</a:t>
            </a:r>
          </a:p>
        </p:txBody>
      </p:sp>
    </p:spTree>
    <p:extLst>
      <p:ext uri="{BB962C8B-B14F-4D97-AF65-F5344CB8AC3E}">
        <p14:creationId xmlns:p14="http://schemas.microsoft.com/office/powerpoint/2010/main" val="29698553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vsnittsrubrik LJUSBLÅ + Boxar">
    <p:bg>
      <p:bgPr>
        <a:solidFill>
          <a:srgbClr val="C1E6FB"/>
        </a:solid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1930400" y="3036093"/>
            <a:ext cx="8331200" cy="785813"/>
          </a:xfrm>
        </p:spPr>
        <p:txBody>
          <a:bodyPr anchor="b"/>
          <a:lstStyle>
            <a:lvl1pPr algn="l">
              <a:defRPr sz="4800">
                <a:solidFill>
                  <a:srgbClr val="18185C"/>
                </a:solidFill>
              </a:defRPr>
            </a:lvl1pPr>
          </a:lstStyle>
          <a:p>
            <a:r>
              <a:rPr lang="sv-SE"/>
              <a:t>Avsnittsrubrik</a:t>
            </a:r>
          </a:p>
        </p:txBody>
      </p:sp>
    </p:spTree>
    <p:extLst>
      <p:ext uri="{BB962C8B-B14F-4D97-AF65-F5344CB8AC3E}">
        <p14:creationId xmlns:p14="http://schemas.microsoft.com/office/powerpoint/2010/main" val="31385033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vå spalter + Bord - LJUSBLÅ">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1408569" y="1027305"/>
            <a:ext cx="4784001" cy="495629"/>
          </a:xfrm>
        </p:spPr>
        <p:txBody>
          <a:bodyPr/>
          <a:lstStyle>
            <a:lvl1pPr>
              <a:defRPr>
                <a:solidFill>
                  <a:srgbClr val="18185C"/>
                </a:solidFill>
              </a:defRPr>
            </a:lvl1pPr>
          </a:lstStyle>
          <a:p>
            <a:r>
              <a:rPr lang="sv-SE"/>
              <a:t>Enradig sidrubrik</a:t>
            </a:r>
          </a:p>
        </p:txBody>
      </p:sp>
      <p:sp>
        <p:nvSpPr>
          <p:cNvPr id="3" name="Platshållare för innehåll 2"/>
          <p:cNvSpPr>
            <a:spLocks noGrp="1"/>
          </p:cNvSpPr>
          <p:nvPr>
            <p:ph idx="1"/>
          </p:nvPr>
        </p:nvSpPr>
        <p:spPr>
          <a:xfrm>
            <a:off x="1408569" y="1857984"/>
            <a:ext cx="4784001" cy="4014332"/>
          </a:xfrm>
        </p:spPr>
        <p:txBody>
          <a:bodyPr/>
          <a:lstStyle>
            <a:lvl1pPr marL="0" indent="0">
              <a:buFontTx/>
              <a:buNone/>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12" name="Platshållare för innehåll 2">
            <a:extLst>
              <a:ext uri="{FF2B5EF4-FFF2-40B4-BE49-F238E27FC236}">
                <a16:creationId xmlns:a16="http://schemas.microsoft.com/office/drawing/2014/main" id="{1F259E00-EFC7-4808-92F0-1C8D44ED7C22}"/>
              </a:ext>
            </a:extLst>
          </p:cNvPr>
          <p:cNvSpPr>
            <a:spLocks noGrp="1"/>
          </p:cNvSpPr>
          <p:nvPr>
            <p:ph idx="14"/>
          </p:nvPr>
        </p:nvSpPr>
        <p:spPr>
          <a:xfrm>
            <a:off x="6745422" y="1857984"/>
            <a:ext cx="4784001" cy="4014331"/>
          </a:xfrm>
        </p:spPr>
        <p:txBody>
          <a:bodyPr/>
          <a:lstStyle>
            <a:lvl1pPr marL="0" indent="0">
              <a:buFontTx/>
              <a:buNone/>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Rektangel 4">
            <a:extLst>
              <a:ext uri="{FF2B5EF4-FFF2-40B4-BE49-F238E27FC236}">
                <a16:creationId xmlns:a16="http://schemas.microsoft.com/office/drawing/2014/main" id="{FFBE69FD-15FD-4536-A714-DFC9B6AF903D}"/>
              </a:ext>
            </a:extLst>
          </p:cNvPr>
          <p:cNvSpPr/>
          <p:nvPr userDrawn="1"/>
        </p:nvSpPr>
        <p:spPr>
          <a:xfrm>
            <a:off x="0" y="0"/>
            <a:ext cx="662577" cy="6858000"/>
          </a:xfrm>
          <a:prstGeom prst="rect">
            <a:avLst/>
          </a:prstGeom>
          <a:solidFill>
            <a:srgbClr val="C1E6FB"/>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394723438"/>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 Lisat - Färgad bakgrund - LJUSBLÅ">
    <p:spTree>
      <p:nvGrpSpPr>
        <p:cNvPr id="1" name=""/>
        <p:cNvGrpSpPr/>
        <p:nvPr/>
      </p:nvGrpSpPr>
      <p:grpSpPr>
        <a:xfrm>
          <a:off x="0" y="0"/>
          <a:ext cx="0" cy="0"/>
          <a:chOff x="0" y="0"/>
          <a:chExt cx="0" cy="0"/>
        </a:xfrm>
      </p:grpSpPr>
      <p:sp>
        <p:nvSpPr>
          <p:cNvPr id="8" name="Platshållare för innehåll 2">
            <a:extLst>
              <a:ext uri="{FF2B5EF4-FFF2-40B4-BE49-F238E27FC236}">
                <a16:creationId xmlns:a16="http://schemas.microsoft.com/office/drawing/2014/main" id="{14061152-9287-485F-A510-C504743F7C96}"/>
              </a:ext>
            </a:extLst>
          </p:cNvPr>
          <p:cNvSpPr>
            <a:spLocks noGrp="1"/>
          </p:cNvSpPr>
          <p:nvPr>
            <p:ph idx="15"/>
          </p:nvPr>
        </p:nvSpPr>
        <p:spPr>
          <a:xfrm>
            <a:off x="8083685" y="1857984"/>
            <a:ext cx="3445738" cy="4014331"/>
          </a:xfrm>
        </p:spPr>
        <p:txBody>
          <a:bodyPr/>
          <a:lstStyle>
            <a:lvl1pPr marL="342900" indent="-342900">
              <a:buFont typeface="Arial" panose="020B0604020202020204" pitchFamily="34" charset="0"/>
              <a:buChar cha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Rektangel 4">
            <a:extLst>
              <a:ext uri="{FF2B5EF4-FFF2-40B4-BE49-F238E27FC236}">
                <a16:creationId xmlns:a16="http://schemas.microsoft.com/office/drawing/2014/main" id="{FFBE69FD-15FD-4536-A714-DFC9B6AF903D}"/>
              </a:ext>
            </a:extLst>
          </p:cNvPr>
          <p:cNvSpPr/>
          <p:nvPr userDrawn="1"/>
        </p:nvSpPr>
        <p:spPr>
          <a:xfrm>
            <a:off x="0" y="0"/>
            <a:ext cx="7286017" cy="6858000"/>
          </a:xfrm>
          <a:prstGeom prst="rect">
            <a:avLst/>
          </a:prstGeom>
          <a:solidFill>
            <a:srgbClr val="C1E6FB"/>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2" name="Rubrik 1"/>
          <p:cNvSpPr>
            <a:spLocks noGrp="1"/>
          </p:cNvSpPr>
          <p:nvPr>
            <p:ph type="title" hasCustomPrompt="1"/>
          </p:nvPr>
        </p:nvSpPr>
        <p:spPr>
          <a:xfrm>
            <a:off x="924129" y="1027305"/>
            <a:ext cx="5268441" cy="495629"/>
          </a:xfrm>
        </p:spPr>
        <p:txBody>
          <a:bodyPr/>
          <a:lstStyle>
            <a:lvl1pPr>
              <a:defRPr>
                <a:solidFill>
                  <a:srgbClr val="18185C"/>
                </a:solidFill>
              </a:defRPr>
            </a:lvl1pPr>
          </a:lstStyle>
          <a:p>
            <a:r>
              <a:rPr lang="sv-SE"/>
              <a:t>Enradig sidrubrik</a:t>
            </a:r>
          </a:p>
        </p:txBody>
      </p:sp>
      <p:sp>
        <p:nvSpPr>
          <p:cNvPr id="3" name="Platshållare för innehåll 2"/>
          <p:cNvSpPr>
            <a:spLocks noGrp="1"/>
          </p:cNvSpPr>
          <p:nvPr>
            <p:ph idx="1"/>
          </p:nvPr>
        </p:nvSpPr>
        <p:spPr>
          <a:xfrm>
            <a:off x="924129" y="1857984"/>
            <a:ext cx="5437760" cy="4014332"/>
          </a:xfrm>
        </p:spPr>
        <p:txBody>
          <a:bodyPr/>
          <a:lstStyle>
            <a:lvl1pPr marL="0" indent="0">
              <a:buFontTx/>
              <a:buNone/>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707263442"/>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 Lisat - Vit bakgrund - LJUSBLÅ">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FFBE69FD-15FD-4536-A714-DFC9B6AF903D}"/>
              </a:ext>
            </a:extLst>
          </p:cNvPr>
          <p:cNvSpPr/>
          <p:nvPr userDrawn="1"/>
        </p:nvSpPr>
        <p:spPr>
          <a:xfrm flipH="1">
            <a:off x="7286017" y="0"/>
            <a:ext cx="4905983" cy="6858000"/>
          </a:xfrm>
          <a:prstGeom prst="rect">
            <a:avLst/>
          </a:prstGeom>
          <a:solidFill>
            <a:srgbClr val="C1E6FB"/>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2" name="Rubrik 1"/>
          <p:cNvSpPr>
            <a:spLocks noGrp="1"/>
          </p:cNvSpPr>
          <p:nvPr>
            <p:ph type="title" hasCustomPrompt="1"/>
          </p:nvPr>
        </p:nvSpPr>
        <p:spPr>
          <a:xfrm>
            <a:off x="924129" y="1027305"/>
            <a:ext cx="5268441" cy="495629"/>
          </a:xfrm>
        </p:spPr>
        <p:txBody>
          <a:bodyPr/>
          <a:lstStyle>
            <a:lvl1pPr>
              <a:defRPr>
                <a:solidFill>
                  <a:srgbClr val="18185C"/>
                </a:solidFill>
              </a:defRPr>
            </a:lvl1pPr>
          </a:lstStyle>
          <a:p>
            <a:r>
              <a:rPr lang="sv-SE"/>
              <a:t>Enradig sidrubrik</a:t>
            </a:r>
          </a:p>
        </p:txBody>
      </p:sp>
      <p:sp>
        <p:nvSpPr>
          <p:cNvPr id="3" name="Platshållare för innehåll 2"/>
          <p:cNvSpPr>
            <a:spLocks noGrp="1"/>
          </p:cNvSpPr>
          <p:nvPr>
            <p:ph idx="1"/>
          </p:nvPr>
        </p:nvSpPr>
        <p:spPr>
          <a:xfrm>
            <a:off x="8083686" y="1857984"/>
            <a:ext cx="3445737" cy="4014332"/>
          </a:xfrm>
        </p:spPr>
        <p:txBody>
          <a:bodyPr/>
          <a:lstStyle>
            <a:lvl1pPr marL="342900" indent="-342900">
              <a:buFont typeface="Arial" panose="020B0604020202020204" pitchFamily="34" charset="0"/>
              <a:buChar char="•"/>
              <a:defRPr sz="1600">
                <a:solidFill>
                  <a:srgbClr val="18185C"/>
                </a:solidFill>
              </a:defRPr>
            </a:lvl1pPr>
            <a:lvl2pPr>
              <a:defRPr sz="1400">
                <a:solidFill>
                  <a:srgbClr val="18185C"/>
                </a:solidFill>
              </a:defRPr>
            </a:lvl2pPr>
            <a:lvl3pPr>
              <a:defRPr sz="1200">
                <a:solidFill>
                  <a:srgbClr val="18185C"/>
                </a:solidFill>
              </a:defRPr>
            </a:lvl3pPr>
            <a:lvl4pPr>
              <a:defRPr sz="1100">
                <a:solidFill>
                  <a:srgbClr val="18185C"/>
                </a:solidFill>
              </a:defRPr>
            </a:lvl4pPr>
            <a:lvl5pPr>
              <a:defRPr sz="1100">
                <a:solidFill>
                  <a:srgbClr val="18185C"/>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innehåll 2">
            <a:extLst>
              <a:ext uri="{FF2B5EF4-FFF2-40B4-BE49-F238E27FC236}">
                <a16:creationId xmlns:a16="http://schemas.microsoft.com/office/drawing/2014/main" id="{F06CFDC7-DD30-49E0-9274-54CBD8FA71BA}"/>
              </a:ext>
            </a:extLst>
          </p:cNvPr>
          <p:cNvSpPr>
            <a:spLocks noGrp="1"/>
          </p:cNvSpPr>
          <p:nvPr>
            <p:ph idx="10"/>
          </p:nvPr>
        </p:nvSpPr>
        <p:spPr>
          <a:xfrm>
            <a:off x="924129" y="1857984"/>
            <a:ext cx="5437760" cy="4014332"/>
          </a:xfrm>
        </p:spPr>
        <p:txBody>
          <a:bodyPr/>
          <a:lstStyle>
            <a:lvl1pPr marL="0" indent="0">
              <a:buFontTx/>
              <a:buNone/>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pic>
        <p:nvPicPr>
          <p:cNvPr id="7" name="Picture 7" descr="ST_rgb_ny.tif">
            <a:extLst>
              <a:ext uri="{FF2B5EF4-FFF2-40B4-BE49-F238E27FC236}">
                <a16:creationId xmlns:a16="http://schemas.microsoft.com/office/drawing/2014/main" id="{288108B3-DEEF-4F94-879D-7A3C7781E6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63257" y="5949949"/>
            <a:ext cx="540915" cy="539999"/>
          </a:xfrm>
          <a:prstGeom prst="rect">
            <a:avLst/>
          </a:prstGeom>
        </p:spPr>
      </p:pic>
    </p:spTree>
    <p:extLst>
      <p:ext uri="{BB962C8B-B14F-4D97-AF65-F5344CB8AC3E}">
        <p14:creationId xmlns:p14="http://schemas.microsoft.com/office/powerpoint/2010/main" val="2504335047"/>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ÖRSTA sida_färg + boxar">
    <p:bg>
      <p:bgPr>
        <a:solidFill>
          <a:schemeClr val="bg1"/>
        </a:solid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B9554B44-FDB5-4258-80FE-4F7BE17C0B39}"/>
              </a:ext>
            </a:extLst>
          </p:cNvPr>
          <p:cNvSpPr/>
          <p:nvPr userDrawn="1"/>
        </p:nvSpPr>
        <p:spPr>
          <a:xfrm>
            <a:off x="0" y="0"/>
            <a:ext cx="12192000" cy="6858000"/>
          </a:xfrm>
          <a:prstGeom prst="rect">
            <a:avLst/>
          </a:prstGeom>
          <a:solidFill>
            <a:srgbClr val="1818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p:cNvSpPr>
            <a:spLocks noGrp="1"/>
          </p:cNvSpPr>
          <p:nvPr>
            <p:ph type="ctrTitle" hasCustomPrompt="1"/>
          </p:nvPr>
        </p:nvSpPr>
        <p:spPr>
          <a:xfrm>
            <a:off x="1406305" y="2040895"/>
            <a:ext cx="9144000" cy="1572521"/>
          </a:xfrm>
        </p:spPr>
        <p:txBody>
          <a:bodyPr anchor="ctr" anchorCtr="0"/>
          <a:lstStyle>
            <a:lvl1pPr algn="l">
              <a:defRPr sz="4800">
                <a:solidFill>
                  <a:srgbClr val="E279A4"/>
                </a:solidFill>
              </a:defRPr>
            </a:lvl1pPr>
          </a:lstStyle>
          <a:p>
            <a:r>
              <a:rPr lang="sv-SE"/>
              <a:t>Presentationsrubrik</a:t>
            </a:r>
            <a:br>
              <a:rPr lang="sv-SE"/>
            </a:br>
            <a:r>
              <a:rPr lang="sv-SE"/>
              <a:t>på två rader</a:t>
            </a:r>
          </a:p>
        </p:txBody>
      </p:sp>
      <p:pic>
        <p:nvPicPr>
          <p:cNvPr id="6" name="Picture 5" descr="ST_rgb_ny.tif"/>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63257" y="5949949"/>
            <a:ext cx="540915" cy="539999"/>
          </a:xfrm>
          <a:prstGeom prst="rect">
            <a:avLst/>
          </a:prstGeom>
        </p:spPr>
      </p:pic>
      <p:sp>
        <p:nvSpPr>
          <p:cNvPr id="10" name="Platshållare för text 8">
            <a:extLst>
              <a:ext uri="{FF2B5EF4-FFF2-40B4-BE49-F238E27FC236}">
                <a16:creationId xmlns:a16="http://schemas.microsoft.com/office/drawing/2014/main" id="{940486F3-FA55-4A33-8C2A-D62A2AE90CEB}"/>
              </a:ext>
            </a:extLst>
          </p:cNvPr>
          <p:cNvSpPr>
            <a:spLocks noGrp="1"/>
          </p:cNvSpPr>
          <p:nvPr>
            <p:ph type="body" sz="quarter" idx="12" hasCustomPrompt="1"/>
          </p:nvPr>
        </p:nvSpPr>
        <p:spPr>
          <a:xfrm>
            <a:off x="4382574" y="5913006"/>
            <a:ext cx="4375370" cy="552450"/>
          </a:xfrm>
        </p:spPr>
        <p:txBody>
          <a:bodyPr wrap="none"/>
          <a:lstStyle>
            <a:lvl1pPr marL="0" indent="0">
              <a:buFontTx/>
              <a:buNone/>
              <a:defRPr sz="1600">
                <a:solidFill>
                  <a:schemeClr val="bg1"/>
                </a:solidFill>
              </a:defRPr>
            </a:lvl1pPr>
            <a:lvl2pPr marL="425450" indent="0">
              <a:buNone/>
              <a:defRPr/>
            </a:lvl2pPr>
          </a:lstStyle>
          <a:p>
            <a:pPr lvl="0"/>
            <a:r>
              <a:rPr lang="sv-SE"/>
              <a:t>Skriv datum</a:t>
            </a:r>
          </a:p>
        </p:txBody>
      </p:sp>
    </p:spTree>
    <p:custDataLst>
      <p:tags r:id="rId1"/>
    </p:custDataLst>
    <p:extLst>
      <p:ext uri="{BB962C8B-B14F-4D97-AF65-F5344CB8AC3E}">
        <p14:creationId xmlns:p14="http://schemas.microsoft.com/office/powerpoint/2010/main" val="1284804099"/>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 Bild (utfall) + Bord - LJUSBLÅ">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1408569" y="1027305"/>
            <a:ext cx="4953320" cy="495629"/>
          </a:xfrm>
        </p:spPr>
        <p:txBody>
          <a:bodyPr/>
          <a:lstStyle>
            <a:lvl1pPr>
              <a:defRPr>
                <a:solidFill>
                  <a:srgbClr val="18185C"/>
                </a:solidFill>
              </a:defRPr>
            </a:lvl1pPr>
          </a:lstStyle>
          <a:p>
            <a:r>
              <a:rPr lang="sv-SE"/>
              <a:t>Enradig sidrubrik</a:t>
            </a:r>
          </a:p>
        </p:txBody>
      </p:sp>
      <p:sp>
        <p:nvSpPr>
          <p:cNvPr id="3" name="Platshållare för innehåll 2"/>
          <p:cNvSpPr>
            <a:spLocks noGrp="1"/>
          </p:cNvSpPr>
          <p:nvPr>
            <p:ph idx="1"/>
          </p:nvPr>
        </p:nvSpPr>
        <p:spPr>
          <a:xfrm>
            <a:off x="1408569" y="1857984"/>
            <a:ext cx="4953319" cy="4014332"/>
          </a:xfrm>
        </p:spPr>
        <p:txBody>
          <a:bodyPr/>
          <a:lstStyle>
            <a:lvl1pPr marL="0" indent="0">
              <a:buFontTx/>
              <a:buNone/>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Rektangel 4">
            <a:extLst>
              <a:ext uri="{FF2B5EF4-FFF2-40B4-BE49-F238E27FC236}">
                <a16:creationId xmlns:a16="http://schemas.microsoft.com/office/drawing/2014/main" id="{FFBE69FD-15FD-4536-A714-DFC9B6AF903D}"/>
              </a:ext>
            </a:extLst>
          </p:cNvPr>
          <p:cNvSpPr/>
          <p:nvPr userDrawn="1"/>
        </p:nvSpPr>
        <p:spPr>
          <a:xfrm>
            <a:off x="0" y="0"/>
            <a:ext cx="662577" cy="6858000"/>
          </a:xfrm>
          <a:prstGeom prst="rect">
            <a:avLst/>
          </a:prstGeom>
          <a:solidFill>
            <a:srgbClr val="C1E6FB"/>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6" name="Platshållare för bild 12">
            <a:extLst>
              <a:ext uri="{FF2B5EF4-FFF2-40B4-BE49-F238E27FC236}">
                <a16:creationId xmlns:a16="http://schemas.microsoft.com/office/drawing/2014/main" id="{EFA44A2A-BED2-4B80-8361-92ACE6AFE135}"/>
              </a:ext>
            </a:extLst>
          </p:cNvPr>
          <p:cNvSpPr>
            <a:spLocks noGrp="1"/>
          </p:cNvSpPr>
          <p:nvPr>
            <p:ph type="pic" sz="quarter" idx="15" hasCustomPrompt="1"/>
          </p:nvPr>
        </p:nvSpPr>
        <p:spPr>
          <a:xfrm>
            <a:off x="7286016" y="0"/>
            <a:ext cx="4905983" cy="6858000"/>
          </a:xfrm>
          <a:solidFill>
            <a:schemeClr val="bg1">
              <a:lumMod val="95000"/>
            </a:schemeClr>
          </a:solidFill>
        </p:spPr>
        <p:txBody>
          <a:bodyPr/>
          <a:lstStyle>
            <a:lvl1pPr marL="0" marR="0" indent="0" algn="ctr" defTabSz="914400" rtl="0" eaLnBrk="1" fontAlgn="auto" latinLnBrk="0" hangingPunct="1">
              <a:lnSpc>
                <a:spcPct val="100000"/>
              </a:lnSpc>
              <a:spcBef>
                <a:spcPts val="1200"/>
              </a:spcBef>
              <a:spcAft>
                <a:spcPts val="0"/>
              </a:spcAft>
              <a:buClrTx/>
              <a:buSzTx/>
              <a:buFontTx/>
              <a:buNone/>
              <a:tabLst/>
              <a:defRPr sz="1200">
                <a:solidFill>
                  <a:schemeClr val="bg1">
                    <a:lumMod val="65000"/>
                  </a:schemeClr>
                </a:solidFill>
              </a:defRPr>
            </a:lvl1pPr>
          </a:lstStyle>
          <a:p>
            <a:pPr marL="0" marR="0" lvl="0" indent="0" algn="ctr" defTabSz="914400" rtl="0" eaLnBrk="1" fontAlgn="auto" latinLnBrk="0" hangingPunct="1">
              <a:lnSpc>
                <a:spcPct val="100000"/>
              </a:lnSpc>
              <a:spcBef>
                <a:spcPts val="1200"/>
              </a:spcBef>
              <a:spcAft>
                <a:spcPts val="0"/>
              </a:spcAft>
              <a:buClrTx/>
              <a:buSzTx/>
              <a:buFontTx/>
              <a:buNone/>
              <a:tabLst/>
              <a:defRPr/>
            </a:pPr>
            <a:r>
              <a:rPr lang="sv-SE"/>
              <a:t>Klicka på ikonen för att infoga en bild</a:t>
            </a:r>
          </a:p>
          <a:p>
            <a:endParaRPr lang="sv-SE"/>
          </a:p>
        </p:txBody>
      </p:sp>
      <p:pic>
        <p:nvPicPr>
          <p:cNvPr id="8" name="Picture 7" descr="ST_rgb_ny.tif">
            <a:extLst>
              <a:ext uri="{FF2B5EF4-FFF2-40B4-BE49-F238E27FC236}">
                <a16:creationId xmlns:a16="http://schemas.microsoft.com/office/drawing/2014/main" id="{0FD170FA-8913-49AB-B7EB-6ECF07EF44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63257" y="5949949"/>
            <a:ext cx="540915" cy="539999"/>
          </a:xfrm>
          <a:prstGeom prst="rect">
            <a:avLst/>
          </a:prstGeom>
        </p:spPr>
      </p:pic>
    </p:spTree>
    <p:extLst>
      <p:ext uri="{BB962C8B-B14F-4D97-AF65-F5344CB8AC3E}">
        <p14:creationId xmlns:p14="http://schemas.microsoft.com/office/powerpoint/2010/main" val="2483914818"/>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 Bild + Bord - LJUSBLÅ">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1408569" y="1027305"/>
            <a:ext cx="4953320" cy="495629"/>
          </a:xfrm>
        </p:spPr>
        <p:txBody>
          <a:bodyPr/>
          <a:lstStyle>
            <a:lvl1pPr>
              <a:defRPr>
                <a:solidFill>
                  <a:srgbClr val="18185C"/>
                </a:solidFill>
              </a:defRPr>
            </a:lvl1pPr>
          </a:lstStyle>
          <a:p>
            <a:r>
              <a:rPr lang="sv-SE"/>
              <a:t>Enradig sidrubrik</a:t>
            </a:r>
          </a:p>
        </p:txBody>
      </p:sp>
      <p:sp>
        <p:nvSpPr>
          <p:cNvPr id="3" name="Platshållare för innehåll 2"/>
          <p:cNvSpPr>
            <a:spLocks noGrp="1"/>
          </p:cNvSpPr>
          <p:nvPr>
            <p:ph idx="1"/>
          </p:nvPr>
        </p:nvSpPr>
        <p:spPr>
          <a:xfrm>
            <a:off x="1408569" y="1857984"/>
            <a:ext cx="4953319" cy="4014332"/>
          </a:xfrm>
        </p:spPr>
        <p:txBody>
          <a:bodyPr/>
          <a:lstStyle>
            <a:lvl1pPr marL="0" indent="0">
              <a:buFontTx/>
              <a:buNone/>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Rektangel 4">
            <a:extLst>
              <a:ext uri="{FF2B5EF4-FFF2-40B4-BE49-F238E27FC236}">
                <a16:creationId xmlns:a16="http://schemas.microsoft.com/office/drawing/2014/main" id="{FFBE69FD-15FD-4536-A714-DFC9B6AF903D}"/>
              </a:ext>
            </a:extLst>
          </p:cNvPr>
          <p:cNvSpPr/>
          <p:nvPr userDrawn="1"/>
        </p:nvSpPr>
        <p:spPr>
          <a:xfrm>
            <a:off x="0" y="0"/>
            <a:ext cx="662577" cy="6858000"/>
          </a:xfrm>
          <a:prstGeom prst="rect">
            <a:avLst/>
          </a:prstGeom>
          <a:solidFill>
            <a:srgbClr val="C1E6FB"/>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7" name="Platshållare för bild 12">
            <a:extLst>
              <a:ext uri="{FF2B5EF4-FFF2-40B4-BE49-F238E27FC236}">
                <a16:creationId xmlns:a16="http://schemas.microsoft.com/office/drawing/2014/main" id="{A41ABFAD-94B7-4476-B130-506DCE59F557}"/>
              </a:ext>
            </a:extLst>
          </p:cNvPr>
          <p:cNvSpPr>
            <a:spLocks noGrp="1"/>
          </p:cNvSpPr>
          <p:nvPr>
            <p:ph type="pic" sz="quarter" idx="14" hasCustomPrompt="1"/>
          </p:nvPr>
        </p:nvSpPr>
        <p:spPr>
          <a:xfrm>
            <a:off x="7286015" y="1857984"/>
            <a:ext cx="4250989" cy="4014332"/>
          </a:xfrm>
          <a:solidFill>
            <a:schemeClr val="bg1">
              <a:lumMod val="95000"/>
            </a:schemeClr>
          </a:solidFill>
        </p:spPr>
        <p:txBody>
          <a:bodyPr/>
          <a:lstStyle>
            <a:lvl1pPr marL="0" marR="0" indent="0" algn="ctr" defTabSz="914400" rtl="0" eaLnBrk="1" fontAlgn="auto" latinLnBrk="0" hangingPunct="1">
              <a:lnSpc>
                <a:spcPct val="100000"/>
              </a:lnSpc>
              <a:spcBef>
                <a:spcPts val="1200"/>
              </a:spcBef>
              <a:spcAft>
                <a:spcPts val="0"/>
              </a:spcAft>
              <a:buClrTx/>
              <a:buSzTx/>
              <a:buFontTx/>
              <a:buNone/>
              <a:tabLst/>
              <a:defRPr sz="1200">
                <a:solidFill>
                  <a:schemeClr val="bg1">
                    <a:lumMod val="65000"/>
                  </a:schemeClr>
                </a:solidFill>
              </a:defRPr>
            </a:lvl1pPr>
          </a:lstStyle>
          <a:p>
            <a:pPr marL="0" marR="0" lvl="0" indent="0" algn="ctr" defTabSz="914400" rtl="0" eaLnBrk="1" fontAlgn="auto" latinLnBrk="0" hangingPunct="1">
              <a:lnSpc>
                <a:spcPct val="100000"/>
              </a:lnSpc>
              <a:spcBef>
                <a:spcPts val="1200"/>
              </a:spcBef>
              <a:spcAft>
                <a:spcPts val="0"/>
              </a:spcAft>
              <a:buClrTx/>
              <a:buSzTx/>
              <a:buFontTx/>
              <a:buNone/>
              <a:tabLst/>
              <a:defRPr/>
            </a:pPr>
            <a:r>
              <a:rPr lang="sv-SE"/>
              <a:t>Klicka på ikonen för att infoga en bild</a:t>
            </a:r>
          </a:p>
          <a:p>
            <a:endParaRPr lang="sv-SE"/>
          </a:p>
        </p:txBody>
      </p:sp>
    </p:spTree>
    <p:extLst>
      <p:ext uri="{BB962C8B-B14F-4D97-AF65-F5344CB8AC3E}">
        <p14:creationId xmlns:p14="http://schemas.microsoft.com/office/powerpoint/2010/main" val="280160950"/>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vå spalter + Boxar - LJUSBLÅ">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38A045B0-64D4-4AA5-95F7-A3218531C855}"/>
              </a:ext>
            </a:extLst>
          </p:cNvPr>
          <p:cNvSpPr/>
          <p:nvPr userDrawn="1"/>
        </p:nvSpPr>
        <p:spPr>
          <a:xfrm>
            <a:off x="9260732" y="0"/>
            <a:ext cx="2931268" cy="6858000"/>
          </a:xfrm>
          <a:prstGeom prst="rect">
            <a:avLst/>
          </a:prstGeom>
          <a:solidFill>
            <a:srgbClr val="C1E6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7" name="Picture 7" descr="ST_rgb_ny.tif">
            <a:extLst>
              <a:ext uri="{FF2B5EF4-FFF2-40B4-BE49-F238E27FC236}">
                <a16:creationId xmlns:a16="http://schemas.microsoft.com/office/drawing/2014/main" id="{83CD9B9E-D7FC-45F9-B531-FAF0E9FD0B8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63257" y="5949949"/>
            <a:ext cx="540915" cy="539999"/>
          </a:xfrm>
          <a:prstGeom prst="rect">
            <a:avLst/>
          </a:prstGeom>
        </p:spPr>
      </p:pic>
      <p:sp>
        <p:nvSpPr>
          <p:cNvPr id="8" name="Rubrik 1">
            <a:extLst>
              <a:ext uri="{FF2B5EF4-FFF2-40B4-BE49-F238E27FC236}">
                <a16:creationId xmlns:a16="http://schemas.microsoft.com/office/drawing/2014/main" id="{21CEBC94-0E68-414C-8244-6381416A7D35}"/>
              </a:ext>
            </a:extLst>
          </p:cNvPr>
          <p:cNvSpPr>
            <a:spLocks noGrp="1"/>
          </p:cNvSpPr>
          <p:nvPr>
            <p:ph type="title" hasCustomPrompt="1"/>
          </p:nvPr>
        </p:nvSpPr>
        <p:spPr>
          <a:xfrm>
            <a:off x="873545" y="1027305"/>
            <a:ext cx="7751647" cy="495629"/>
          </a:xfrm>
        </p:spPr>
        <p:txBody>
          <a:bodyPr/>
          <a:lstStyle>
            <a:lvl1pPr>
              <a:defRPr>
                <a:solidFill>
                  <a:srgbClr val="18185C"/>
                </a:solidFill>
              </a:defRPr>
            </a:lvl1pPr>
          </a:lstStyle>
          <a:p>
            <a:r>
              <a:rPr lang="sv-SE"/>
              <a:t>Enradig sidrubrik</a:t>
            </a:r>
          </a:p>
        </p:txBody>
      </p:sp>
      <p:sp>
        <p:nvSpPr>
          <p:cNvPr id="9" name="Platshållare för innehåll 2">
            <a:extLst>
              <a:ext uri="{FF2B5EF4-FFF2-40B4-BE49-F238E27FC236}">
                <a16:creationId xmlns:a16="http://schemas.microsoft.com/office/drawing/2014/main" id="{C4D7CDD0-59C6-4214-BC8E-BFA435C66235}"/>
              </a:ext>
            </a:extLst>
          </p:cNvPr>
          <p:cNvSpPr>
            <a:spLocks noGrp="1"/>
          </p:cNvSpPr>
          <p:nvPr>
            <p:ph idx="1"/>
          </p:nvPr>
        </p:nvSpPr>
        <p:spPr>
          <a:xfrm>
            <a:off x="873547" y="1857984"/>
            <a:ext cx="3698454" cy="4014332"/>
          </a:xfrm>
        </p:spPr>
        <p:txBody>
          <a:bodyPr/>
          <a:lstStyle>
            <a:lvl1pPr marL="0" indent="0">
              <a:buFontTx/>
              <a:buNone/>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10" name="Platshållare för innehåll 2">
            <a:extLst>
              <a:ext uri="{FF2B5EF4-FFF2-40B4-BE49-F238E27FC236}">
                <a16:creationId xmlns:a16="http://schemas.microsoft.com/office/drawing/2014/main" id="{77193002-5E94-44B9-AAB3-BE8F063357E6}"/>
              </a:ext>
            </a:extLst>
          </p:cNvPr>
          <p:cNvSpPr>
            <a:spLocks noGrp="1"/>
          </p:cNvSpPr>
          <p:nvPr>
            <p:ph idx="10"/>
          </p:nvPr>
        </p:nvSpPr>
        <p:spPr>
          <a:xfrm>
            <a:off x="4926739" y="1874198"/>
            <a:ext cx="3698454" cy="4014332"/>
          </a:xfrm>
        </p:spPr>
        <p:txBody>
          <a:bodyPr/>
          <a:lstStyle>
            <a:lvl1pPr marL="0" indent="0">
              <a:buFontTx/>
              <a:buNone/>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41144802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vsnittsrubrik_LJUSROSA">
    <p:bg>
      <p:bgPr>
        <a:solidFill>
          <a:srgbClr val="F2B4D2"/>
        </a:solid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1930400" y="3036093"/>
            <a:ext cx="8331200" cy="785813"/>
          </a:xfrm>
        </p:spPr>
        <p:txBody>
          <a:bodyPr anchor="b"/>
          <a:lstStyle>
            <a:lvl1pPr algn="l">
              <a:defRPr sz="4800">
                <a:solidFill>
                  <a:srgbClr val="18185C"/>
                </a:solidFill>
              </a:defRPr>
            </a:lvl1pPr>
          </a:lstStyle>
          <a:p>
            <a:r>
              <a:rPr lang="sv-SE"/>
              <a:t>Avsnittsrubrik</a:t>
            </a:r>
          </a:p>
        </p:txBody>
      </p:sp>
    </p:spTree>
    <p:extLst>
      <p:ext uri="{BB962C8B-B14F-4D97-AF65-F5344CB8AC3E}">
        <p14:creationId xmlns:p14="http://schemas.microsoft.com/office/powerpoint/2010/main" val="7537455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vsnittsrubrik LJUSROSA + Boxar">
    <p:bg>
      <p:bgPr>
        <a:solidFill>
          <a:srgbClr val="F2B4D2"/>
        </a:solid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1930400" y="3036093"/>
            <a:ext cx="8331200" cy="785813"/>
          </a:xfrm>
        </p:spPr>
        <p:txBody>
          <a:bodyPr anchor="b"/>
          <a:lstStyle>
            <a:lvl1pPr algn="l">
              <a:defRPr sz="4800">
                <a:solidFill>
                  <a:srgbClr val="18185C"/>
                </a:solidFill>
              </a:defRPr>
            </a:lvl1pPr>
          </a:lstStyle>
          <a:p>
            <a:r>
              <a:rPr lang="sv-SE"/>
              <a:t>Avsnittsrubrik</a:t>
            </a:r>
          </a:p>
        </p:txBody>
      </p:sp>
    </p:spTree>
    <p:extLst>
      <p:ext uri="{BB962C8B-B14F-4D97-AF65-F5344CB8AC3E}">
        <p14:creationId xmlns:p14="http://schemas.microsoft.com/office/powerpoint/2010/main" val="28731597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vå spalter + Bord - LJUSROSA">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1408569" y="1027305"/>
            <a:ext cx="4784001" cy="495629"/>
          </a:xfrm>
        </p:spPr>
        <p:txBody>
          <a:bodyPr/>
          <a:lstStyle>
            <a:lvl1pPr>
              <a:defRPr>
                <a:solidFill>
                  <a:srgbClr val="18185C"/>
                </a:solidFill>
              </a:defRPr>
            </a:lvl1pPr>
          </a:lstStyle>
          <a:p>
            <a:r>
              <a:rPr lang="sv-SE"/>
              <a:t>Enradig sidrubrik</a:t>
            </a:r>
          </a:p>
        </p:txBody>
      </p:sp>
      <p:sp>
        <p:nvSpPr>
          <p:cNvPr id="3" name="Platshållare för innehåll 2"/>
          <p:cNvSpPr>
            <a:spLocks noGrp="1"/>
          </p:cNvSpPr>
          <p:nvPr>
            <p:ph idx="1"/>
          </p:nvPr>
        </p:nvSpPr>
        <p:spPr>
          <a:xfrm>
            <a:off x="1408569" y="1857984"/>
            <a:ext cx="4784001" cy="4014332"/>
          </a:xfrm>
        </p:spPr>
        <p:txBody>
          <a:bodyPr/>
          <a:lstStyle>
            <a:lvl1pPr marL="0" indent="0">
              <a:buFontTx/>
              <a:buNone/>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12" name="Platshållare för innehåll 2">
            <a:extLst>
              <a:ext uri="{FF2B5EF4-FFF2-40B4-BE49-F238E27FC236}">
                <a16:creationId xmlns:a16="http://schemas.microsoft.com/office/drawing/2014/main" id="{1F259E00-EFC7-4808-92F0-1C8D44ED7C22}"/>
              </a:ext>
            </a:extLst>
          </p:cNvPr>
          <p:cNvSpPr>
            <a:spLocks noGrp="1"/>
          </p:cNvSpPr>
          <p:nvPr>
            <p:ph idx="14"/>
          </p:nvPr>
        </p:nvSpPr>
        <p:spPr>
          <a:xfrm>
            <a:off x="6745422" y="1857984"/>
            <a:ext cx="4784001" cy="4014331"/>
          </a:xfrm>
        </p:spPr>
        <p:txBody>
          <a:bodyPr/>
          <a:lstStyle>
            <a:lvl1pPr marL="0" indent="0">
              <a:buFontTx/>
              <a:buNone/>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Rektangel 4">
            <a:extLst>
              <a:ext uri="{FF2B5EF4-FFF2-40B4-BE49-F238E27FC236}">
                <a16:creationId xmlns:a16="http://schemas.microsoft.com/office/drawing/2014/main" id="{FFBE69FD-15FD-4536-A714-DFC9B6AF903D}"/>
              </a:ext>
            </a:extLst>
          </p:cNvPr>
          <p:cNvSpPr/>
          <p:nvPr userDrawn="1"/>
        </p:nvSpPr>
        <p:spPr>
          <a:xfrm>
            <a:off x="0" y="0"/>
            <a:ext cx="662577" cy="6858000"/>
          </a:xfrm>
          <a:prstGeom prst="rect">
            <a:avLst/>
          </a:prstGeom>
          <a:solidFill>
            <a:srgbClr val="F2B4D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103645002"/>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 Lisat - Färgad bakgrund - LJUSROSA">
    <p:spTree>
      <p:nvGrpSpPr>
        <p:cNvPr id="1" name=""/>
        <p:cNvGrpSpPr/>
        <p:nvPr/>
      </p:nvGrpSpPr>
      <p:grpSpPr>
        <a:xfrm>
          <a:off x="0" y="0"/>
          <a:ext cx="0" cy="0"/>
          <a:chOff x="0" y="0"/>
          <a:chExt cx="0" cy="0"/>
        </a:xfrm>
      </p:grpSpPr>
      <p:sp>
        <p:nvSpPr>
          <p:cNvPr id="8" name="Platshållare för innehåll 2">
            <a:extLst>
              <a:ext uri="{FF2B5EF4-FFF2-40B4-BE49-F238E27FC236}">
                <a16:creationId xmlns:a16="http://schemas.microsoft.com/office/drawing/2014/main" id="{14061152-9287-485F-A510-C504743F7C96}"/>
              </a:ext>
            </a:extLst>
          </p:cNvPr>
          <p:cNvSpPr>
            <a:spLocks noGrp="1"/>
          </p:cNvSpPr>
          <p:nvPr>
            <p:ph idx="15"/>
          </p:nvPr>
        </p:nvSpPr>
        <p:spPr>
          <a:xfrm>
            <a:off x="8083685" y="1857984"/>
            <a:ext cx="3445738" cy="4014331"/>
          </a:xfrm>
        </p:spPr>
        <p:txBody>
          <a:bodyPr/>
          <a:lstStyle>
            <a:lvl1pPr marL="342900" indent="-342900">
              <a:buFont typeface="Arial" panose="020B0604020202020204" pitchFamily="34" charset="0"/>
              <a:buChar cha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Rektangel 4">
            <a:extLst>
              <a:ext uri="{FF2B5EF4-FFF2-40B4-BE49-F238E27FC236}">
                <a16:creationId xmlns:a16="http://schemas.microsoft.com/office/drawing/2014/main" id="{FFBE69FD-15FD-4536-A714-DFC9B6AF903D}"/>
              </a:ext>
            </a:extLst>
          </p:cNvPr>
          <p:cNvSpPr/>
          <p:nvPr userDrawn="1"/>
        </p:nvSpPr>
        <p:spPr>
          <a:xfrm>
            <a:off x="0" y="0"/>
            <a:ext cx="7286017" cy="6858000"/>
          </a:xfrm>
          <a:prstGeom prst="rect">
            <a:avLst/>
          </a:prstGeom>
          <a:solidFill>
            <a:srgbClr val="F2B4D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2" name="Rubrik 1"/>
          <p:cNvSpPr>
            <a:spLocks noGrp="1"/>
          </p:cNvSpPr>
          <p:nvPr>
            <p:ph type="title" hasCustomPrompt="1"/>
          </p:nvPr>
        </p:nvSpPr>
        <p:spPr>
          <a:xfrm>
            <a:off x="924129" y="1027305"/>
            <a:ext cx="5268441" cy="495629"/>
          </a:xfrm>
        </p:spPr>
        <p:txBody>
          <a:bodyPr/>
          <a:lstStyle>
            <a:lvl1pPr>
              <a:defRPr>
                <a:solidFill>
                  <a:srgbClr val="18185C"/>
                </a:solidFill>
              </a:defRPr>
            </a:lvl1pPr>
          </a:lstStyle>
          <a:p>
            <a:r>
              <a:rPr lang="sv-SE"/>
              <a:t>Enradig sidrubrik</a:t>
            </a:r>
          </a:p>
        </p:txBody>
      </p:sp>
      <p:sp>
        <p:nvSpPr>
          <p:cNvPr id="3" name="Platshållare för innehåll 2"/>
          <p:cNvSpPr>
            <a:spLocks noGrp="1"/>
          </p:cNvSpPr>
          <p:nvPr>
            <p:ph idx="1"/>
          </p:nvPr>
        </p:nvSpPr>
        <p:spPr>
          <a:xfrm>
            <a:off x="924129" y="1857984"/>
            <a:ext cx="5437760" cy="4014332"/>
          </a:xfrm>
        </p:spPr>
        <p:txBody>
          <a:bodyPr/>
          <a:lstStyle>
            <a:lvl1pPr marL="0" indent="0">
              <a:buFontTx/>
              <a:buNone/>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241166728"/>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 Lisat - Vit bakgrund - LJUSROSA">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FFBE69FD-15FD-4536-A714-DFC9B6AF903D}"/>
              </a:ext>
            </a:extLst>
          </p:cNvPr>
          <p:cNvSpPr/>
          <p:nvPr userDrawn="1"/>
        </p:nvSpPr>
        <p:spPr>
          <a:xfrm flipH="1">
            <a:off x="7286017" y="0"/>
            <a:ext cx="4905983" cy="6858000"/>
          </a:xfrm>
          <a:prstGeom prst="rect">
            <a:avLst/>
          </a:prstGeom>
          <a:solidFill>
            <a:srgbClr val="F2B4D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2" name="Rubrik 1"/>
          <p:cNvSpPr>
            <a:spLocks noGrp="1"/>
          </p:cNvSpPr>
          <p:nvPr>
            <p:ph type="title" hasCustomPrompt="1"/>
          </p:nvPr>
        </p:nvSpPr>
        <p:spPr>
          <a:xfrm>
            <a:off x="924129" y="1027305"/>
            <a:ext cx="5268441" cy="495629"/>
          </a:xfrm>
        </p:spPr>
        <p:txBody>
          <a:bodyPr/>
          <a:lstStyle>
            <a:lvl1pPr>
              <a:defRPr>
                <a:solidFill>
                  <a:srgbClr val="18185C"/>
                </a:solidFill>
              </a:defRPr>
            </a:lvl1pPr>
          </a:lstStyle>
          <a:p>
            <a:r>
              <a:rPr lang="sv-SE"/>
              <a:t>Enradig sidrubrik</a:t>
            </a:r>
          </a:p>
        </p:txBody>
      </p:sp>
      <p:sp>
        <p:nvSpPr>
          <p:cNvPr id="3" name="Platshållare för innehåll 2"/>
          <p:cNvSpPr>
            <a:spLocks noGrp="1"/>
          </p:cNvSpPr>
          <p:nvPr>
            <p:ph idx="1"/>
          </p:nvPr>
        </p:nvSpPr>
        <p:spPr>
          <a:xfrm>
            <a:off x="8083686" y="1857984"/>
            <a:ext cx="3445737" cy="4014332"/>
          </a:xfrm>
        </p:spPr>
        <p:txBody>
          <a:bodyPr/>
          <a:lstStyle>
            <a:lvl1pPr marL="342900" indent="-342900">
              <a:buFont typeface="Arial" panose="020B0604020202020204" pitchFamily="34" charset="0"/>
              <a:buChar char="•"/>
              <a:defRPr sz="1600">
                <a:solidFill>
                  <a:srgbClr val="18185C"/>
                </a:solidFill>
              </a:defRPr>
            </a:lvl1pPr>
            <a:lvl2pPr>
              <a:defRPr sz="1400">
                <a:solidFill>
                  <a:srgbClr val="18185C"/>
                </a:solidFill>
              </a:defRPr>
            </a:lvl2pPr>
            <a:lvl3pPr>
              <a:defRPr sz="1200">
                <a:solidFill>
                  <a:srgbClr val="18185C"/>
                </a:solidFill>
              </a:defRPr>
            </a:lvl3pPr>
            <a:lvl4pPr>
              <a:defRPr sz="1100">
                <a:solidFill>
                  <a:srgbClr val="18185C"/>
                </a:solidFill>
              </a:defRPr>
            </a:lvl4pPr>
            <a:lvl5pPr>
              <a:defRPr sz="1100">
                <a:solidFill>
                  <a:srgbClr val="18185C"/>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innehåll 2">
            <a:extLst>
              <a:ext uri="{FF2B5EF4-FFF2-40B4-BE49-F238E27FC236}">
                <a16:creationId xmlns:a16="http://schemas.microsoft.com/office/drawing/2014/main" id="{F06CFDC7-DD30-49E0-9274-54CBD8FA71BA}"/>
              </a:ext>
            </a:extLst>
          </p:cNvPr>
          <p:cNvSpPr>
            <a:spLocks noGrp="1"/>
          </p:cNvSpPr>
          <p:nvPr>
            <p:ph idx="10"/>
          </p:nvPr>
        </p:nvSpPr>
        <p:spPr>
          <a:xfrm>
            <a:off x="924129" y="1857984"/>
            <a:ext cx="5437760" cy="4014332"/>
          </a:xfrm>
        </p:spPr>
        <p:txBody>
          <a:bodyPr/>
          <a:lstStyle>
            <a:lvl1pPr marL="0" indent="0">
              <a:buFontTx/>
              <a:buNone/>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pic>
        <p:nvPicPr>
          <p:cNvPr id="7" name="Picture 7" descr="ST_rgb_ny.tif">
            <a:extLst>
              <a:ext uri="{FF2B5EF4-FFF2-40B4-BE49-F238E27FC236}">
                <a16:creationId xmlns:a16="http://schemas.microsoft.com/office/drawing/2014/main" id="{288108B3-DEEF-4F94-879D-7A3C7781E6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63257" y="5949949"/>
            <a:ext cx="540915" cy="539999"/>
          </a:xfrm>
          <a:prstGeom prst="rect">
            <a:avLst/>
          </a:prstGeom>
        </p:spPr>
      </p:pic>
    </p:spTree>
    <p:extLst>
      <p:ext uri="{BB962C8B-B14F-4D97-AF65-F5344CB8AC3E}">
        <p14:creationId xmlns:p14="http://schemas.microsoft.com/office/powerpoint/2010/main" val="469260806"/>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 + Bild (utfall) + Bord - LJUSROSA">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1408569" y="1027305"/>
            <a:ext cx="4953320" cy="495629"/>
          </a:xfrm>
        </p:spPr>
        <p:txBody>
          <a:bodyPr/>
          <a:lstStyle>
            <a:lvl1pPr>
              <a:defRPr>
                <a:solidFill>
                  <a:srgbClr val="18185C"/>
                </a:solidFill>
              </a:defRPr>
            </a:lvl1pPr>
          </a:lstStyle>
          <a:p>
            <a:r>
              <a:rPr lang="sv-SE"/>
              <a:t>Enradig sidrubrik</a:t>
            </a:r>
          </a:p>
        </p:txBody>
      </p:sp>
      <p:sp>
        <p:nvSpPr>
          <p:cNvPr id="3" name="Platshållare för innehåll 2"/>
          <p:cNvSpPr>
            <a:spLocks noGrp="1"/>
          </p:cNvSpPr>
          <p:nvPr>
            <p:ph idx="1"/>
          </p:nvPr>
        </p:nvSpPr>
        <p:spPr>
          <a:xfrm>
            <a:off x="1408569" y="1857984"/>
            <a:ext cx="4953319" cy="4014332"/>
          </a:xfrm>
        </p:spPr>
        <p:txBody>
          <a:bodyPr/>
          <a:lstStyle>
            <a:lvl1pPr marL="0" indent="0">
              <a:buFontTx/>
              <a:buNone/>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Rektangel 4">
            <a:extLst>
              <a:ext uri="{FF2B5EF4-FFF2-40B4-BE49-F238E27FC236}">
                <a16:creationId xmlns:a16="http://schemas.microsoft.com/office/drawing/2014/main" id="{FFBE69FD-15FD-4536-A714-DFC9B6AF903D}"/>
              </a:ext>
            </a:extLst>
          </p:cNvPr>
          <p:cNvSpPr/>
          <p:nvPr userDrawn="1"/>
        </p:nvSpPr>
        <p:spPr>
          <a:xfrm>
            <a:off x="0" y="0"/>
            <a:ext cx="662577" cy="6858000"/>
          </a:xfrm>
          <a:prstGeom prst="rect">
            <a:avLst/>
          </a:prstGeom>
          <a:solidFill>
            <a:srgbClr val="F2B4D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6" name="Platshållare för bild 12">
            <a:extLst>
              <a:ext uri="{FF2B5EF4-FFF2-40B4-BE49-F238E27FC236}">
                <a16:creationId xmlns:a16="http://schemas.microsoft.com/office/drawing/2014/main" id="{EFA44A2A-BED2-4B80-8361-92ACE6AFE135}"/>
              </a:ext>
            </a:extLst>
          </p:cNvPr>
          <p:cNvSpPr>
            <a:spLocks noGrp="1"/>
          </p:cNvSpPr>
          <p:nvPr>
            <p:ph type="pic" sz="quarter" idx="15" hasCustomPrompt="1"/>
          </p:nvPr>
        </p:nvSpPr>
        <p:spPr>
          <a:xfrm>
            <a:off x="7286016" y="0"/>
            <a:ext cx="4905983" cy="6858000"/>
          </a:xfrm>
          <a:solidFill>
            <a:schemeClr val="bg1">
              <a:lumMod val="95000"/>
            </a:schemeClr>
          </a:solidFill>
        </p:spPr>
        <p:txBody>
          <a:bodyPr/>
          <a:lstStyle>
            <a:lvl1pPr marL="0" marR="0" indent="0" algn="ctr" defTabSz="914400" rtl="0" eaLnBrk="1" fontAlgn="auto" latinLnBrk="0" hangingPunct="1">
              <a:lnSpc>
                <a:spcPct val="100000"/>
              </a:lnSpc>
              <a:spcBef>
                <a:spcPts val="1200"/>
              </a:spcBef>
              <a:spcAft>
                <a:spcPts val="0"/>
              </a:spcAft>
              <a:buClrTx/>
              <a:buSzTx/>
              <a:buFontTx/>
              <a:buNone/>
              <a:tabLst/>
              <a:defRPr sz="1200">
                <a:solidFill>
                  <a:schemeClr val="bg1">
                    <a:lumMod val="65000"/>
                  </a:schemeClr>
                </a:solidFill>
              </a:defRPr>
            </a:lvl1pPr>
          </a:lstStyle>
          <a:p>
            <a:pPr marL="0" marR="0" lvl="0" indent="0" algn="ctr" defTabSz="914400" rtl="0" eaLnBrk="1" fontAlgn="auto" latinLnBrk="0" hangingPunct="1">
              <a:lnSpc>
                <a:spcPct val="100000"/>
              </a:lnSpc>
              <a:spcBef>
                <a:spcPts val="1200"/>
              </a:spcBef>
              <a:spcAft>
                <a:spcPts val="0"/>
              </a:spcAft>
              <a:buClrTx/>
              <a:buSzTx/>
              <a:buFontTx/>
              <a:buNone/>
              <a:tabLst/>
              <a:defRPr/>
            </a:pPr>
            <a:r>
              <a:rPr lang="sv-SE"/>
              <a:t>Klicka på ikonen för att infoga en bild</a:t>
            </a:r>
          </a:p>
          <a:p>
            <a:endParaRPr lang="sv-SE"/>
          </a:p>
        </p:txBody>
      </p:sp>
      <p:pic>
        <p:nvPicPr>
          <p:cNvPr id="8" name="Picture 7" descr="ST_rgb_ny.tif">
            <a:extLst>
              <a:ext uri="{FF2B5EF4-FFF2-40B4-BE49-F238E27FC236}">
                <a16:creationId xmlns:a16="http://schemas.microsoft.com/office/drawing/2014/main" id="{0FD170FA-8913-49AB-B7EB-6ECF07EF44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63257" y="5949949"/>
            <a:ext cx="540915" cy="539999"/>
          </a:xfrm>
          <a:prstGeom prst="rect">
            <a:avLst/>
          </a:prstGeom>
        </p:spPr>
      </p:pic>
    </p:spTree>
    <p:extLst>
      <p:ext uri="{BB962C8B-B14F-4D97-AF65-F5344CB8AC3E}">
        <p14:creationId xmlns:p14="http://schemas.microsoft.com/office/powerpoint/2010/main" val="2284202577"/>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 + Bild + Bord - LJUSROSA">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1408569" y="1027305"/>
            <a:ext cx="4953320" cy="495629"/>
          </a:xfrm>
        </p:spPr>
        <p:txBody>
          <a:bodyPr/>
          <a:lstStyle>
            <a:lvl1pPr>
              <a:defRPr>
                <a:solidFill>
                  <a:srgbClr val="18185C"/>
                </a:solidFill>
              </a:defRPr>
            </a:lvl1pPr>
          </a:lstStyle>
          <a:p>
            <a:r>
              <a:rPr lang="sv-SE"/>
              <a:t>Enradig sidrubrik</a:t>
            </a:r>
          </a:p>
        </p:txBody>
      </p:sp>
      <p:sp>
        <p:nvSpPr>
          <p:cNvPr id="3" name="Platshållare för innehåll 2"/>
          <p:cNvSpPr>
            <a:spLocks noGrp="1"/>
          </p:cNvSpPr>
          <p:nvPr>
            <p:ph idx="1"/>
          </p:nvPr>
        </p:nvSpPr>
        <p:spPr>
          <a:xfrm>
            <a:off x="1408569" y="1857984"/>
            <a:ext cx="4953319" cy="4014332"/>
          </a:xfrm>
        </p:spPr>
        <p:txBody>
          <a:bodyPr/>
          <a:lstStyle>
            <a:lvl1pPr marL="0" indent="0">
              <a:buFontTx/>
              <a:buNone/>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Rektangel 4">
            <a:extLst>
              <a:ext uri="{FF2B5EF4-FFF2-40B4-BE49-F238E27FC236}">
                <a16:creationId xmlns:a16="http://schemas.microsoft.com/office/drawing/2014/main" id="{FFBE69FD-15FD-4536-A714-DFC9B6AF903D}"/>
              </a:ext>
            </a:extLst>
          </p:cNvPr>
          <p:cNvSpPr/>
          <p:nvPr userDrawn="1"/>
        </p:nvSpPr>
        <p:spPr>
          <a:xfrm>
            <a:off x="0" y="0"/>
            <a:ext cx="662577" cy="6858000"/>
          </a:xfrm>
          <a:prstGeom prst="rect">
            <a:avLst/>
          </a:prstGeom>
          <a:solidFill>
            <a:srgbClr val="F2B4D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7" name="Platshållare för bild 12">
            <a:extLst>
              <a:ext uri="{FF2B5EF4-FFF2-40B4-BE49-F238E27FC236}">
                <a16:creationId xmlns:a16="http://schemas.microsoft.com/office/drawing/2014/main" id="{A41ABFAD-94B7-4476-B130-506DCE59F557}"/>
              </a:ext>
            </a:extLst>
          </p:cNvPr>
          <p:cNvSpPr>
            <a:spLocks noGrp="1"/>
          </p:cNvSpPr>
          <p:nvPr>
            <p:ph type="pic" sz="quarter" idx="14" hasCustomPrompt="1"/>
          </p:nvPr>
        </p:nvSpPr>
        <p:spPr>
          <a:xfrm>
            <a:off x="7286015" y="1857984"/>
            <a:ext cx="4250989" cy="4014332"/>
          </a:xfrm>
          <a:solidFill>
            <a:schemeClr val="bg1">
              <a:lumMod val="95000"/>
            </a:schemeClr>
          </a:solidFill>
        </p:spPr>
        <p:txBody>
          <a:bodyPr/>
          <a:lstStyle>
            <a:lvl1pPr marL="0" marR="0" indent="0" algn="ctr" defTabSz="914400" rtl="0" eaLnBrk="1" fontAlgn="auto" latinLnBrk="0" hangingPunct="1">
              <a:lnSpc>
                <a:spcPct val="100000"/>
              </a:lnSpc>
              <a:spcBef>
                <a:spcPts val="1200"/>
              </a:spcBef>
              <a:spcAft>
                <a:spcPts val="0"/>
              </a:spcAft>
              <a:buClrTx/>
              <a:buSzTx/>
              <a:buFontTx/>
              <a:buNone/>
              <a:tabLst/>
              <a:defRPr sz="1200">
                <a:solidFill>
                  <a:schemeClr val="bg1">
                    <a:lumMod val="65000"/>
                  </a:schemeClr>
                </a:solidFill>
              </a:defRPr>
            </a:lvl1pPr>
          </a:lstStyle>
          <a:p>
            <a:pPr marL="0" marR="0" lvl="0" indent="0" algn="ctr" defTabSz="914400" rtl="0" eaLnBrk="1" fontAlgn="auto" latinLnBrk="0" hangingPunct="1">
              <a:lnSpc>
                <a:spcPct val="100000"/>
              </a:lnSpc>
              <a:spcBef>
                <a:spcPts val="1200"/>
              </a:spcBef>
              <a:spcAft>
                <a:spcPts val="0"/>
              </a:spcAft>
              <a:buClrTx/>
              <a:buSzTx/>
              <a:buFontTx/>
              <a:buNone/>
              <a:tabLst/>
              <a:defRPr/>
            </a:pPr>
            <a:r>
              <a:rPr lang="sv-SE"/>
              <a:t>Klicka på ikonen för att infoga en bild</a:t>
            </a:r>
          </a:p>
          <a:p>
            <a:endParaRPr lang="sv-SE"/>
          </a:p>
        </p:txBody>
      </p:sp>
    </p:spTree>
    <p:extLst>
      <p:ext uri="{BB962C8B-B14F-4D97-AF65-F5344CB8AC3E}">
        <p14:creationId xmlns:p14="http://schemas.microsoft.com/office/powerpoint/2010/main" val="312709197"/>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ISTA sida_färg">
    <p:bg>
      <p:bgPr>
        <a:solidFill>
          <a:schemeClr val="bg1"/>
        </a:solidFill>
        <a:effectLst/>
      </p:bgPr>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2918A95B-0F0C-4F1B-A7C7-E346C79184F0}"/>
              </a:ext>
            </a:extLst>
          </p:cNvPr>
          <p:cNvSpPr/>
          <p:nvPr userDrawn="1"/>
        </p:nvSpPr>
        <p:spPr>
          <a:xfrm>
            <a:off x="0" y="0"/>
            <a:ext cx="12192000" cy="6858000"/>
          </a:xfrm>
          <a:prstGeom prst="rect">
            <a:avLst/>
          </a:prstGeom>
          <a:solidFill>
            <a:srgbClr val="1818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p:cNvSpPr>
            <a:spLocks noGrp="1"/>
          </p:cNvSpPr>
          <p:nvPr>
            <p:ph type="ctrTitle" hasCustomPrompt="1"/>
          </p:nvPr>
        </p:nvSpPr>
        <p:spPr>
          <a:xfrm>
            <a:off x="1425354" y="1047750"/>
            <a:ext cx="7731345" cy="974991"/>
          </a:xfrm>
        </p:spPr>
        <p:txBody>
          <a:bodyPr anchor="b"/>
          <a:lstStyle>
            <a:lvl1pPr algn="l">
              <a:defRPr sz="4800">
                <a:solidFill>
                  <a:srgbClr val="C1E6FB"/>
                </a:solidFill>
              </a:defRPr>
            </a:lvl1pPr>
          </a:lstStyle>
          <a:p>
            <a:r>
              <a:rPr lang="sv-SE"/>
              <a:t>Avskedsfras</a:t>
            </a:r>
          </a:p>
        </p:txBody>
      </p:sp>
      <p:sp>
        <p:nvSpPr>
          <p:cNvPr id="9" name="Platshållare för text 8">
            <a:extLst>
              <a:ext uri="{FF2B5EF4-FFF2-40B4-BE49-F238E27FC236}">
                <a16:creationId xmlns:a16="http://schemas.microsoft.com/office/drawing/2014/main" id="{7F3E2C0C-B196-433B-A077-509DB16A84CF}"/>
              </a:ext>
            </a:extLst>
          </p:cNvPr>
          <p:cNvSpPr>
            <a:spLocks noGrp="1"/>
          </p:cNvSpPr>
          <p:nvPr>
            <p:ph type="body" sz="quarter" idx="12" hasCustomPrompt="1"/>
          </p:nvPr>
        </p:nvSpPr>
        <p:spPr>
          <a:xfrm>
            <a:off x="1425355" y="5913006"/>
            <a:ext cx="4375370" cy="552450"/>
          </a:xfrm>
        </p:spPr>
        <p:txBody>
          <a:bodyPr wrap="none"/>
          <a:lstStyle>
            <a:lvl1pPr marL="0" indent="0">
              <a:buFontTx/>
              <a:buNone/>
              <a:defRPr sz="1600">
                <a:solidFill>
                  <a:schemeClr val="bg1"/>
                </a:solidFill>
              </a:defRPr>
            </a:lvl1pPr>
            <a:lvl2pPr marL="425450" indent="0">
              <a:buNone/>
              <a:defRPr/>
            </a:lvl2pPr>
          </a:lstStyle>
          <a:p>
            <a:pPr lvl="0"/>
            <a:r>
              <a:rPr lang="sv-SE"/>
              <a:t>Skriv </a:t>
            </a:r>
            <a:r>
              <a:rPr lang="sv-SE" err="1"/>
              <a:t>www</a:t>
            </a:r>
            <a:r>
              <a:rPr lang="sv-SE"/>
              <a:t>-adress</a:t>
            </a:r>
          </a:p>
        </p:txBody>
      </p:sp>
      <p:pic>
        <p:nvPicPr>
          <p:cNvPr id="8" name="Picture 7" descr="ST_rgb_ny.ti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63257" y="5949949"/>
            <a:ext cx="540915" cy="539999"/>
          </a:xfrm>
          <a:prstGeom prst="rect">
            <a:avLst/>
          </a:prstGeom>
        </p:spPr>
      </p:pic>
    </p:spTree>
    <p:extLst>
      <p:ext uri="{BB962C8B-B14F-4D97-AF65-F5344CB8AC3E}">
        <p14:creationId xmlns:p14="http://schemas.microsoft.com/office/powerpoint/2010/main" val="1088951967"/>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vå spalter + Boxar - LJUSROSA">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38A045B0-64D4-4AA5-95F7-A3218531C855}"/>
              </a:ext>
            </a:extLst>
          </p:cNvPr>
          <p:cNvSpPr/>
          <p:nvPr userDrawn="1"/>
        </p:nvSpPr>
        <p:spPr>
          <a:xfrm>
            <a:off x="9260732" y="0"/>
            <a:ext cx="2931268" cy="6858000"/>
          </a:xfrm>
          <a:prstGeom prst="rect">
            <a:avLst/>
          </a:prstGeom>
          <a:solidFill>
            <a:srgbClr val="F2B4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7" name="Picture 7" descr="ST_rgb_ny.tif">
            <a:extLst>
              <a:ext uri="{FF2B5EF4-FFF2-40B4-BE49-F238E27FC236}">
                <a16:creationId xmlns:a16="http://schemas.microsoft.com/office/drawing/2014/main" id="{83CD9B9E-D7FC-45F9-B531-FAF0E9FD0B8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63257" y="5949949"/>
            <a:ext cx="540915" cy="539999"/>
          </a:xfrm>
          <a:prstGeom prst="rect">
            <a:avLst/>
          </a:prstGeom>
        </p:spPr>
      </p:pic>
      <p:sp>
        <p:nvSpPr>
          <p:cNvPr id="8" name="Rubrik 1">
            <a:extLst>
              <a:ext uri="{FF2B5EF4-FFF2-40B4-BE49-F238E27FC236}">
                <a16:creationId xmlns:a16="http://schemas.microsoft.com/office/drawing/2014/main" id="{21CEBC94-0E68-414C-8244-6381416A7D35}"/>
              </a:ext>
            </a:extLst>
          </p:cNvPr>
          <p:cNvSpPr>
            <a:spLocks noGrp="1"/>
          </p:cNvSpPr>
          <p:nvPr>
            <p:ph type="title" hasCustomPrompt="1"/>
          </p:nvPr>
        </p:nvSpPr>
        <p:spPr>
          <a:xfrm>
            <a:off x="873545" y="1027305"/>
            <a:ext cx="7751647" cy="495629"/>
          </a:xfrm>
        </p:spPr>
        <p:txBody>
          <a:bodyPr/>
          <a:lstStyle>
            <a:lvl1pPr>
              <a:defRPr>
                <a:solidFill>
                  <a:srgbClr val="18185C"/>
                </a:solidFill>
              </a:defRPr>
            </a:lvl1pPr>
          </a:lstStyle>
          <a:p>
            <a:r>
              <a:rPr lang="sv-SE"/>
              <a:t>Enradig sidrubrik</a:t>
            </a:r>
          </a:p>
        </p:txBody>
      </p:sp>
      <p:sp>
        <p:nvSpPr>
          <p:cNvPr id="9" name="Platshållare för innehåll 2">
            <a:extLst>
              <a:ext uri="{FF2B5EF4-FFF2-40B4-BE49-F238E27FC236}">
                <a16:creationId xmlns:a16="http://schemas.microsoft.com/office/drawing/2014/main" id="{C4D7CDD0-59C6-4214-BC8E-BFA435C66235}"/>
              </a:ext>
            </a:extLst>
          </p:cNvPr>
          <p:cNvSpPr>
            <a:spLocks noGrp="1"/>
          </p:cNvSpPr>
          <p:nvPr>
            <p:ph idx="1"/>
          </p:nvPr>
        </p:nvSpPr>
        <p:spPr>
          <a:xfrm>
            <a:off x="873547" y="1857984"/>
            <a:ext cx="3698454" cy="4014332"/>
          </a:xfrm>
        </p:spPr>
        <p:txBody>
          <a:bodyPr/>
          <a:lstStyle>
            <a:lvl1pPr marL="0" indent="0">
              <a:buFontTx/>
              <a:buNone/>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10" name="Platshållare för innehåll 2">
            <a:extLst>
              <a:ext uri="{FF2B5EF4-FFF2-40B4-BE49-F238E27FC236}">
                <a16:creationId xmlns:a16="http://schemas.microsoft.com/office/drawing/2014/main" id="{77193002-5E94-44B9-AAB3-BE8F063357E6}"/>
              </a:ext>
            </a:extLst>
          </p:cNvPr>
          <p:cNvSpPr>
            <a:spLocks noGrp="1"/>
          </p:cNvSpPr>
          <p:nvPr>
            <p:ph idx="10"/>
          </p:nvPr>
        </p:nvSpPr>
        <p:spPr>
          <a:xfrm>
            <a:off x="4926739" y="1874198"/>
            <a:ext cx="3698454" cy="4014332"/>
          </a:xfrm>
        </p:spPr>
        <p:txBody>
          <a:bodyPr/>
          <a:lstStyle>
            <a:lvl1pPr marL="0" indent="0">
              <a:buFontTx/>
              <a:buNone/>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9286715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Avsnittsrubrik_LJUSLILA">
    <p:bg>
      <p:bgPr>
        <a:solidFill>
          <a:srgbClr val="B9B4CE"/>
        </a:solid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1930400" y="3036093"/>
            <a:ext cx="8331200" cy="785813"/>
          </a:xfrm>
        </p:spPr>
        <p:txBody>
          <a:bodyPr anchor="b"/>
          <a:lstStyle>
            <a:lvl1pPr algn="l">
              <a:defRPr sz="4800">
                <a:solidFill>
                  <a:srgbClr val="18185C"/>
                </a:solidFill>
              </a:defRPr>
            </a:lvl1pPr>
          </a:lstStyle>
          <a:p>
            <a:r>
              <a:rPr lang="sv-SE"/>
              <a:t>Avsnittsrubrik</a:t>
            </a:r>
          </a:p>
        </p:txBody>
      </p:sp>
    </p:spTree>
    <p:extLst>
      <p:ext uri="{BB962C8B-B14F-4D97-AF65-F5344CB8AC3E}">
        <p14:creationId xmlns:p14="http://schemas.microsoft.com/office/powerpoint/2010/main" val="12603565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Avsnittsrubrik LJUSLILA + Boxar">
    <p:bg>
      <p:bgPr>
        <a:solidFill>
          <a:srgbClr val="B9B4CE"/>
        </a:solid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1930400" y="3036093"/>
            <a:ext cx="8331200" cy="785813"/>
          </a:xfrm>
        </p:spPr>
        <p:txBody>
          <a:bodyPr anchor="b"/>
          <a:lstStyle>
            <a:lvl1pPr algn="l">
              <a:defRPr sz="4800">
                <a:solidFill>
                  <a:srgbClr val="18185C"/>
                </a:solidFill>
              </a:defRPr>
            </a:lvl1pPr>
          </a:lstStyle>
          <a:p>
            <a:r>
              <a:rPr lang="sv-SE"/>
              <a:t>Avsnittsrubrik</a:t>
            </a:r>
          </a:p>
        </p:txBody>
      </p:sp>
    </p:spTree>
    <p:extLst>
      <p:ext uri="{BB962C8B-B14F-4D97-AF65-F5344CB8AC3E}">
        <p14:creationId xmlns:p14="http://schemas.microsoft.com/office/powerpoint/2010/main" val="15632674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vå spalter + Bord - LJUSLILA">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1408569" y="1027305"/>
            <a:ext cx="4784001" cy="495629"/>
          </a:xfrm>
        </p:spPr>
        <p:txBody>
          <a:bodyPr/>
          <a:lstStyle>
            <a:lvl1pPr>
              <a:defRPr>
                <a:solidFill>
                  <a:srgbClr val="18185C"/>
                </a:solidFill>
              </a:defRPr>
            </a:lvl1pPr>
          </a:lstStyle>
          <a:p>
            <a:r>
              <a:rPr lang="sv-SE"/>
              <a:t>Enradig sidrubrik</a:t>
            </a:r>
          </a:p>
        </p:txBody>
      </p:sp>
      <p:sp>
        <p:nvSpPr>
          <p:cNvPr id="3" name="Platshållare för innehåll 2"/>
          <p:cNvSpPr>
            <a:spLocks noGrp="1"/>
          </p:cNvSpPr>
          <p:nvPr>
            <p:ph idx="1"/>
          </p:nvPr>
        </p:nvSpPr>
        <p:spPr>
          <a:xfrm>
            <a:off x="1408569" y="1857984"/>
            <a:ext cx="4784001" cy="4014332"/>
          </a:xfrm>
        </p:spPr>
        <p:txBody>
          <a:bodyPr/>
          <a:lstStyle>
            <a:lvl1pPr marL="0" indent="0">
              <a:buFontTx/>
              <a:buNone/>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12" name="Platshållare för innehåll 2">
            <a:extLst>
              <a:ext uri="{FF2B5EF4-FFF2-40B4-BE49-F238E27FC236}">
                <a16:creationId xmlns:a16="http://schemas.microsoft.com/office/drawing/2014/main" id="{1F259E00-EFC7-4808-92F0-1C8D44ED7C22}"/>
              </a:ext>
            </a:extLst>
          </p:cNvPr>
          <p:cNvSpPr>
            <a:spLocks noGrp="1"/>
          </p:cNvSpPr>
          <p:nvPr>
            <p:ph idx="14"/>
          </p:nvPr>
        </p:nvSpPr>
        <p:spPr>
          <a:xfrm>
            <a:off x="6745422" y="1857984"/>
            <a:ext cx="4784001" cy="4014331"/>
          </a:xfrm>
        </p:spPr>
        <p:txBody>
          <a:bodyPr/>
          <a:lstStyle>
            <a:lvl1pPr marL="0" indent="0">
              <a:buFontTx/>
              <a:buNone/>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Rektangel 4">
            <a:extLst>
              <a:ext uri="{FF2B5EF4-FFF2-40B4-BE49-F238E27FC236}">
                <a16:creationId xmlns:a16="http://schemas.microsoft.com/office/drawing/2014/main" id="{FFBE69FD-15FD-4536-A714-DFC9B6AF903D}"/>
              </a:ext>
            </a:extLst>
          </p:cNvPr>
          <p:cNvSpPr/>
          <p:nvPr userDrawn="1"/>
        </p:nvSpPr>
        <p:spPr>
          <a:xfrm>
            <a:off x="0" y="0"/>
            <a:ext cx="662577" cy="6858000"/>
          </a:xfrm>
          <a:prstGeom prst="rect">
            <a:avLst/>
          </a:prstGeom>
          <a:solidFill>
            <a:srgbClr val="B9B4CE"/>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003710762"/>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xt + Lisat - Färgad bakgrund - LJUSLILA">
    <p:spTree>
      <p:nvGrpSpPr>
        <p:cNvPr id="1" name=""/>
        <p:cNvGrpSpPr/>
        <p:nvPr/>
      </p:nvGrpSpPr>
      <p:grpSpPr>
        <a:xfrm>
          <a:off x="0" y="0"/>
          <a:ext cx="0" cy="0"/>
          <a:chOff x="0" y="0"/>
          <a:chExt cx="0" cy="0"/>
        </a:xfrm>
      </p:grpSpPr>
      <p:sp>
        <p:nvSpPr>
          <p:cNvPr id="8" name="Platshållare för innehåll 2">
            <a:extLst>
              <a:ext uri="{FF2B5EF4-FFF2-40B4-BE49-F238E27FC236}">
                <a16:creationId xmlns:a16="http://schemas.microsoft.com/office/drawing/2014/main" id="{14061152-9287-485F-A510-C504743F7C96}"/>
              </a:ext>
            </a:extLst>
          </p:cNvPr>
          <p:cNvSpPr>
            <a:spLocks noGrp="1"/>
          </p:cNvSpPr>
          <p:nvPr>
            <p:ph idx="15"/>
          </p:nvPr>
        </p:nvSpPr>
        <p:spPr>
          <a:xfrm>
            <a:off x="8083685" y="1857984"/>
            <a:ext cx="3445738" cy="4014331"/>
          </a:xfrm>
        </p:spPr>
        <p:txBody>
          <a:bodyPr/>
          <a:lstStyle>
            <a:lvl1pPr marL="342900" indent="-342900">
              <a:buFont typeface="Arial" panose="020B0604020202020204" pitchFamily="34" charset="0"/>
              <a:buChar cha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Rektangel 4">
            <a:extLst>
              <a:ext uri="{FF2B5EF4-FFF2-40B4-BE49-F238E27FC236}">
                <a16:creationId xmlns:a16="http://schemas.microsoft.com/office/drawing/2014/main" id="{FFBE69FD-15FD-4536-A714-DFC9B6AF903D}"/>
              </a:ext>
            </a:extLst>
          </p:cNvPr>
          <p:cNvSpPr/>
          <p:nvPr userDrawn="1"/>
        </p:nvSpPr>
        <p:spPr>
          <a:xfrm>
            <a:off x="0" y="0"/>
            <a:ext cx="7286017" cy="6858000"/>
          </a:xfrm>
          <a:prstGeom prst="rect">
            <a:avLst/>
          </a:prstGeom>
          <a:solidFill>
            <a:srgbClr val="B9B4CE"/>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2" name="Rubrik 1"/>
          <p:cNvSpPr>
            <a:spLocks noGrp="1"/>
          </p:cNvSpPr>
          <p:nvPr>
            <p:ph type="title" hasCustomPrompt="1"/>
          </p:nvPr>
        </p:nvSpPr>
        <p:spPr>
          <a:xfrm>
            <a:off x="924129" y="1027305"/>
            <a:ext cx="5268441" cy="495629"/>
          </a:xfrm>
        </p:spPr>
        <p:txBody>
          <a:bodyPr/>
          <a:lstStyle>
            <a:lvl1pPr>
              <a:defRPr>
                <a:solidFill>
                  <a:srgbClr val="18185C"/>
                </a:solidFill>
              </a:defRPr>
            </a:lvl1pPr>
          </a:lstStyle>
          <a:p>
            <a:r>
              <a:rPr lang="sv-SE"/>
              <a:t>Enradig sidrubrik</a:t>
            </a:r>
          </a:p>
        </p:txBody>
      </p:sp>
      <p:sp>
        <p:nvSpPr>
          <p:cNvPr id="3" name="Platshållare för innehåll 2"/>
          <p:cNvSpPr>
            <a:spLocks noGrp="1"/>
          </p:cNvSpPr>
          <p:nvPr>
            <p:ph idx="1"/>
          </p:nvPr>
        </p:nvSpPr>
        <p:spPr>
          <a:xfrm>
            <a:off x="924129" y="1857984"/>
            <a:ext cx="5437760" cy="4014332"/>
          </a:xfrm>
        </p:spPr>
        <p:txBody>
          <a:bodyPr/>
          <a:lstStyle>
            <a:lvl1pPr marL="0" indent="0">
              <a:buFontTx/>
              <a:buNone/>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857073893"/>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xt + Lisat - Vit bakgrund - LJUSLILA">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FFBE69FD-15FD-4536-A714-DFC9B6AF903D}"/>
              </a:ext>
            </a:extLst>
          </p:cNvPr>
          <p:cNvSpPr/>
          <p:nvPr userDrawn="1"/>
        </p:nvSpPr>
        <p:spPr>
          <a:xfrm flipH="1">
            <a:off x="7286017" y="0"/>
            <a:ext cx="4905983" cy="6858000"/>
          </a:xfrm>
          <a:prstGeom prst="rect">
            <a:avLst/>
          </a:prstGeom>
          <a:solidFill>
            <a:srgbClr val="B9B4CE"/>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2" name="Rubrik 1"/>
          <p:cNvSpPr>
            <a:spLocks noGrp="1"/>
          </p:cNvSpPr>
          <p:nvPr>
            <p:ph type="title" hasCustomPrompt="1"/>
          </p:nvPr>
        </p:nvSpPr>
        <p:spPr>
          <a:xfrm>
            <a:off x="924129" y="1027305"/>
            <a:ext cx="5268441" cy="495629"/>
          </a:xfrm>
        </p:spPr>
        <p:txBody>
          <a:bodyPr/>
          <a:lstStyle>
            <a:lvl1pPr>
              <a:defRPr>
                <a:solidFill>
                  <a:srgbClr val="18185C"/>
                </a:solidFill>
              </a:defRPr>
            </a:lvl1pPr>
          </a:lstStyle>
          <a:p>
            <a:r>
              <a:rPr lang="sv-SE"/>
              <a:t>Enradig sidrubrik</a:t>
            </a:r>
          </a:p>
        </p:txBody>
      </p:sp>
      <p:sp>
        <p:nvSpPr>
          <p:cNvPr id="3" name="Platshållare för innehåll 2"/>
          <p:cNvSpPr>
            <a:spLocks noGrp="1"/>
          </p:cNvSpPr>
          <p:nvPr>
            <p:ph idx="1"/>
          </p:nvPr>
        </p:nvSpPr>
        <p:spPr>
          <a:xfrm>
            <a:off x="8083686" y="1857984"/>
            <a:ext cx="3445737" cy="4014332"/>
          </a:xfrm>
        </p:spPr>
        <p:txBody>
          <a:bodyPr/>
          <a:lstStyle>
            <a:lvl1pPr marL="342900" indent="-342900">
              <a:buFont typeface="Arial" panose="020B0604020202020204" pitchFamily="34" charset="0"/>
              <a:buChar char="•"/>
              <a:defRPr sz="1600">
                <a:solidFill>
                  <a:srgbClr val="18185C"/>
                </a:solidFill>
              </a:defRPr>
            </a:lvl1pPr>
            <a:lvl2pPr>
              <a:defRPr sz="1400">
                <a:solidFill>
                  <a:srgbClr val="18185C"/>
                </a:solidFill>
              </a:defRPr>
            </a:lvl2pPr>
            <a:lvl3pPr>
              <a:defRPr sz="1200">
                <a:solidFill>
                  <a:srgbClr val="18185C"/>
                </a:solidFill>
              </a:defRPr>
            </a:lvl3pPr>
            <a:lvl4pPr>
              <a:defRPr sz="1100">
                <a:solidFill>
                  <a:srgbClr val="18185C"/>
                </a:solidFill>
              </a:defRPr>
            </a:lvl4pPr>
            <a:lvl5pPr>
              <a:defRPr sz="1100">
                <a:solidFill>
                  <a:srgbClr val="18185C"/>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innehåll 2">
            <a:extLst>
              <a:ext uri="{FF2B5EF4-FFF2-40B4-BE49-F238E27FC236}">
                <a16:creationId xmlns:a16="http://schemas.microsoft.com/office/drawing/2014/main" id="{F06CFDC7-DD30-49E0-9274-54CBD8FA71BA}"/>
              </a:ext>
            </a:extLst>
          </p:cNvPr>
          <p:cNvSpPr>
            <a:spLocks noGrp="1"/>
          </p:cNvSpPr>
          <p:nvPr>
            <p:ph idx="10"/>
          </p:nvPr>
        </p:nvSpPr>
        <p:spPr>
          <a:xfrm>
            <a:off x="924129" y="1857984"/>
            <a:ext cx="5437760" cy="4014332"/>
          </a:xfrm>
        </p:spPr>
        <p:txBody>
          <a:bodyPr/>
          <a:lstStyle>
            <a:lvl1pPr marL="0" indent="0">
              <a:buFontTx/>
              <a:buNone/>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pic>
        <p:nvPicPr>
          <p:cNvPr id="7" name="Picture 7" descr="ST_rgb_ny.tif">
            <a:extLst>
              <a:ext uri="{FF2B5EF4-FFF2-40B4-BE49-F238E27FC236}">
                <a16:creationId xmlns:a16="http://schemas.microsoft.com/office/drawing/2014/main" id="{288108B3-DEEF-4F94-879D-7A3C7781E6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63257" y="5949949"/>
            <a:ext cx="540915" cy="539999"/>
          </a:xfrm>
          <a:prstGeom prst="rect">
            <a:avLst/>
          </a:prstGeom>
        </p:spPr>
      </p:pic>
    </p:spTree>
    <p:extLst>
      <p:ext uri="{BB962C8B-B14F-4D97-AF65-F5344CB8AC3E}">
        <p14:creationId xmlns:p14="http://schemas.microsoft.com/office/powerpoint/2010/main" val="3524381745"/>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xt + Bild (utfall) + Bord - LJUSLILA">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1408569" y="1027305"/>
            <a:ext cx="4953320" cy="495629"/>
          </a:xfrm>
        </p:spPr>
        <p:txBody>
          <a:bodyPr/>
          <a:lstStyle>
            <a:lvl1pPr>
              <a:defRPr>
                <a:solidFill>
                  <a:srgbClr val="18185C"/>
                </a:solidFill>
              </a:defRPr>
            </a:lvl1pPr>
          </a:lstStyle>
          <a:p>
            <a:r>
              <a:rPr lang="sv-SE"/>
              <a:t>Enradig sidrubrik</a:t>
            </a:r>
          </a:p>
        </p:txBody>
      </p:sp>
      <p:sp>
        <p:nvSpPr>
          <p:cNvPr id="3" name="Platshållare för innehåll 2"/>
          <p:cNvSpPr>
            <a:spLocks noGrp="1"/>
          </p:cNvSpPr>
          <p:nvPr>
            <p:ph idx="1"/>
          </p:nvPr>
        </p:nvSpPr>
        <p:spPr>
          <a:xfrm>
            <a:off x="1408569" y="1857984"/>
            <a:ext cx="4953319" cy="4014332"/>
          </a:xfrm>
        </p:spPr>
        <p:txBody>
          <a:bodyPr/>
          <a:lstStyle>
            <a:lvl1pPr marL="0" indent="0">
              <a:buFontTx/>
              <a:buNone/>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Rektangel 4">
            <a:extLst>
              <a:ext uri="{FF2B5EF4-FFF2-40B4-BE49-F238E27FC236}">
                <a16:creationId xmlns:a16="http://schemas.microsoft.com/office/drawing/2014/main" id="{FFBE69FD-15FD-4536-A714-DFC9B6AF903D}"/>
              </a:ext>
            </a:extLst>
          </p:cNvPr>
          <p:cNvSpPr/>
          <p:nvPr userDrawn="1"/>
        </p:nvSpPr>
        <p:spPr>
          <a:xfrm>
            <a:off x="0" y="0"/>
            <a:ext cx="662577" cy="6858000"/>
          </a:xfrm>
          <a:prstGeom prst="rect">
            <a:avLst/>
          </a:prstGeom>
          <a:solidFill>
            <a:srgbClr val="B9B4CE"/>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6" name="Platshållare för bild 12">
            <a:extLst>
              <a:ext uri="{FF2B5EF4-FFF2-40B4-BE49-F238E27FC236}">
                <a16:creationId xmlns:a16="http://schemas.microsoft.com/office/drawing/2014/main" id="{EFA44A2A-BED2-4B80-8361-92ACE6AFE135}"/>
              </a:ext>
            </a:extLst>
          </p:cNvPr>
          <p:cNvSpPr>
            <a:spLocks noGrp="1"/>
          </p:cNvSpPr>
          <p:nvPr>
            <p:ph type="pic" sz="quarter" idx="15" hasCustomPrompt="1"/>
          </p:nvPr>
        </p:nvSpPr>
        <p:spPr>
          <a:xfrm>
            <a:off x="7286016" y="0"/>
            <a:ext cx="4905983" cy="6858000"/>
          </a:xfrm>
          <a:solidFill>
            <a:schemeClr val="bg1">
              <a:lumMod val="95000"/>
            </a:schemeClr>
          </a:solidFill>
        </p:spPr>
        <p:txBody>
          <a:bodyPr/>
          <a:lstStyle>
            <a:lvl1pPr marL="0" marR="0" indent="0" algn="ctr" defTabSz="914400" rtl="0" eaLnBrk="1" fontAlgn="auto" latinLnBrk="0" hangingPunct="1">
              <a:lnSpc>
                <a:spcPct val="100000"/>
              </a:lnSpc>
              <a:spcBef>
                <a:spcPts val="1200"/>
              </a:spcBef>
              <a:spcAft>
                <a:spcPts val="0"/>
              </a:spcAft>
              <a:buClrTx/>
              <a:buSzTx/>
              <a:buFontTx/>
              <a:buNone/>
              <a:tabLst/>
              <a:defRPr sz="1200">
                <a:solidFill>
                  <a:schemeClr val="bg1">
                    <a:lumMod val="65000"/>
                  </a:schemeClr>
                </a:solidFill>
              </a:defRPr>
            </a:lvl1pPr>
          </a:lstStyle>
          <a:p>
            <a:pPr marL="0" marR="0" lvl="0" indent="0" algn="ctr" defTabSz="914400" rtl="0" eaLnBrk="1" fontAlgn="auto" latinLnBrk="0" hangingPunct="1">
              <a:lnSpc>
                <a:spcPct val="100000"/>
              </a:lnSpc>
              <a:spcBef>
                <a:spcPts val="1200"/>
              </a:spcBef>
              <a:spcAft>
                <a:spcPts val="0"/>
              </a:spcAft>
              <a:buClrTx/>
              <a:buSzTx/>
              <a:buFontTx/>
              <a:buNone/>
              <a:tabLst/>
              <a:defRPr/>
            </a:pPr>
            <a:r>
              <a:rPr lang="sv-SE"/>
              <a:t>Klicka på ikonen för att infoga en bild</a:t>
            </a:r>
          </a:p>
          <a:p>
            <a:endParaRPr lang="sv-SE"/>
          </a:p>
        </p:txBody>
      </p:sp>
      <p:pic>
        <p:nvPicPr>
          <p:cNvPr id="8" name="Picture 7" descr="ST_rgb_ny.tif">
            <a:extLst>
              <a:ext uri="{FF2B5EF4-FFF2-40B4-BE49-F238E27FC236}">
                <a16:creationId xmlns:a16="http://schemas.microsoft.com/office/drawing/2014/main" id="{0FD170FA-8913-49AB-B7EB-6ECF07EF44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63257" y="5949949"/>
            <a:ext cx="540915" cy="539999"/>
          </a:xfrm>
          <a:prstGeom prst="rect">
            <a:avLst/>
          </a:prstGeom>
        </p:spPr>
      </p:pic>
    </p:spTree>
    <p:extLst>
      <p:ext uri="{BB962C8B-B14F-4D97-AF65-F5344CB8AC3E}">
        <p14:creationId xmlns:p14="http://schemas.microsoft.com/office/powerpoint/2010/main" val="2852623032"/>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xt + Bild + Bord - LJUSLILA">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1408569" y="1027305"/>
            <a:ext cx="4953320" cy="495629"/>
          </a:xfrm>
        </p:spPr>
        <p:txBody>
          <a:bodyPr/>
          <a:lstStyle>
            <a:lvl1pPr>
              <a:defRPr>
                <a:solidFill>
                  <a:srgbClr val="18185C"/>
                </a:solidFill>
              </a:defRPr>
            </a:lvl1pPr>
          </a:lstStyle>
          <a:p>
            <a:r>
              <a:rPr lang="sv-SE"/>
              <a:t>Enradig sidrubrik</a:t>
            </a:r>
          </a:p>
        </p:txBody>
      </p:sp>
      <p:sp>
        <p:nvSpPr>
          <p:cNvPr id="3" name="Platshållare för innehåll 2"/>
          <p:cNvSpPr>
            <a:spLocks noGrp="1"/>
          </p:cNvSpPr>
          <p:nvPr>
            <p:ph idx="1"/>
          </p:nvPr>
        </p:nvSpPr>
        <p:spPr>
          <a:xfrm>
            <a:off x="1408569" y="1857984"/>
            <a:ext cx="4953319" cy="4014332"/>
          </a:xfrm>
        </p:spPr>
        <p:txBody>
          <a:bodyPr/>
          <a:lstStyle>
            <a:lvl1pPr marL="0" indent="0">
              <a:buFontTx/>
              <a:buNone/>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Rektangel 4">
            <a:extLst>
              <a:ext uri="{FF2B5EF4-FFF2-40B4-BE49-F238E27FC236}">
                <a16:creationId xmlns:a16="http://schemas.microsoft.com/office/drawing/2014/main" id="{FFBE69FD-15FD-4536-A714-DFC9B6AF903D}"/>
              </a:ext>
            </a:extLst>
          </p:cNvPr>
          <p:cNvSpPr/>
          <p:nvPr userDrawn="1"/>
        </p:nvSpPr>
        <p:spPr>
          <a:xfrm>
            <a:off x="0" y="0"/>
            <a:ext cx="662577" cy="6858000"/>
          </a:xfrm>
          <a:prstGeom prst="rect">
            <a:avLst/>
          </a:prstGeom>
          <a:solidFill>
            <a:srgbClr val="B9B4CE"/>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7" name="Platshållare för bild 12">
            <a:extLst>
              <a:ext uri="{FF2B5EF4-FFF2-40B4-BE49-F238E27FC236}">
                <a16:creationId xmlns:a16="http://schemas.microsoft.com/office/drawing/2014/main" id="{A41ABFAD-94B7-4476-B130-506DCE59F557}"/>
              </a:ext>
            </a:extLst>
          </p:cNvPr>
          <p:cNvSpPr>
            <a:spLocks noGrp="1"/>
          </p:cNvSpPr>
          <p:nvPr>
            <p:ph type="pic" sz="quarter" idx="14" hasCustomPrompt="1"/>
          </p:nvPr>
        </p:nvSpPr>
        <p:spPr>
          <a:xfrm>
            <a:off x="7286015" y="1857984"/>
            <a:ext cx="4250989" cy="4014332"/>
          </a:xfrm>
          <a:solidFill>
            <a:schemeClr val="bg1">
              <a:lumMod val="95000"/>
            </a:schemeClr>
          </a:solidFill>
        </p:spPr>
        <p:txBody>
          <a:bodyPr/>
          <a:lstStyle>
            <a:lvl1pPr marL="0" marR="0" indent="0" algn="ctr" defTabSz="914400" rtl="0" eaLnBrk="1" fontAlgn="auto" latinLnBrk="0" hangingPunct="1">
              <a:lnSpc>
                <a:spcPct val="100000"/>
              </a:lnSpc>
              <a:spcBef>
                <a:spcPts val="1200"/>
              </a:spcBef>
              <a:spcAft>
                <a:spcPts val="0"/>
              </a:spcAft>
              <a:buClrTx/>
              <a:buSzTx/>
              <a:buFontTx/>
              <a:buNone/>
              <a:tabLst/>
              <a:defRPr sz="1200">
                <a:solidFill>
                  <a:schemeClr val="bg1">
                    <a:lumMod val="65000"/>
                  </a:schemeClr>
                </a:solidFill>
              </a:defRPr>
            </a:lvl1pPr>
          </a:lstStyle>
          <a:p>
            <a:pPr marL="0" marR="0" lvl="0" indent="0" algn="ctr" defTabSz="914400" rtl="0" eaLnBrk="1" fontAlgn="auto" latinLnBrk="0" hangingPunct="1">
              <a:lnSpc>
                <a:spcPct val="100000"/>
              </a:lnSpc>
              <a:spcBef>
                <a:spcPts val="1200"/>
              </a:spcBef>
              <a:spcAft>
                <a:spcPts val="0"/>
              </a:spcAft>
              <a:buClrTx/>
              <a:buSzTx/>
              <a:buFontTx/>
              <a:buNone/>
              <a:tabLst/>
              <a:defRPr/>
            </a:pPr>
            <a:r>
              <a:rPr lang="sv-SE"/>
              <a:t>Klicka på ikonen för att infoga en bild</a:t>
            </a:r>
          </a:p>
          <a:p>
            <a:endParaRPr lang="sv-SE"/>
          </a:p>
        </p:txBody>
      </p:sp>
    </p:spTree>
    <p:extLst>
      <p:ext uri="{BB962C8B-B14F-4D97-AF65-F5344CB8AC3E}">
        <p14:creationId xmlns:p14="http://schemas.microsoft.com/office/powerpoint/2010/main" val="465421788"/>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vå spalter + Boxar - LJUSLILA">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38A045B0-64D4-4AA5-95F7-A3218531C855}"/>
              </a:ext>
            </a:extLst>
          </p:cNvPr>
          <p:cNvSpPr/>
          <p:nvPr userDrawn="1"/>
        </p:nvSpPr>
        <p:spPr>
          <a:xfrm>
            <a:off x="9260732" y="0"/>
            <a:ext cx="2931268" cy="6858000"/>
          </a:xfrm>
          <a:prstGeom prst="rect">
            <a:avLst/>
          </a:prstGeom>
          <a:solidFill>
            <a:srgbClr val="B9B4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7" name="Picture 7" descr="ST_rgb_ny.tif">
            <a:extLst>
              <a:ext uri="{FF2B5EF4-FFF2-40B4-BE49-F238E27FC236}">
                <a16:creationId xmlns:a16="http://schemas.microsoft.com/office/drawing/2014/main" id="{83CD9B9E-D7FC-45F9-B531-FAF0E9FD0B8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63257" y="5949949"/>
            <a:ext cx="540915" cy="539999"/>
          </a:xfrm>
          <a:prstGeom prst="rect">
            <a:avLst/>
          </a:prstGeom>
        </p:spPr>
      </p:pic>
      <p:sp>
        <p:nvSpPr>
          <p:cNvPr id="8" name="Rubrik 1">
            <a:extLst>
              <a:ext uri="{FF2B5EF4-FFF2-40B4-BE49-F238E27FC236}">
                <a16:creationId xmlns:a16="http://schemas.microsoft.com/office/drawing/2014/main" id="{21CEBC94-0E68-414C-8244-6381416A7D35}"/>
              </a:ext>
            </a:extLst>
          </p:cNvPr>
          <p:cNvSpPr>
            <a:spLocks noGrp="1"/>
          </p:cNvSpPr>
          <p:nvPr>
            <p:ph type="title" hasCustomPrompt="1"/>
          </p:nvPr>
        </p:nvSpPr>
        <p:spPr>
          <a:xfrm>
            <a:off x="873545" y="1027305"/>
            <a:ext cx="7751647" cy="495629"/>
          </a:xfrm>
        </p:spPr>
        <p:txBody>
          <a:bodyPr/>
          <a:lstStyle>
            <a:lvl1pPr>
              <a:defRPr>
                <a:solidFill>
                  <a:srgbClr val="18185C"/>
                </a:solidFill>
              </a:defRPr>
            </a:lvl1pPr>
          </a:lstStyle>
          <a:p>
            <a:r>
              <a:rPr lang="sv-SE"/>
              <a:t>Enradig sidrubrik</a:t>
            </a:r>
          </a:p>
        </p:txBody>
      </p:sp>
      <p:sp>
        <p:nvSpPr>
          <p:cNvPr id="9" name="Platshållare för innehåll 2">
            <a:extLst>
              <a:ext uri="{FF2B5EF4-FFF2-40B4-BE49-F238E27FC236}">
                <a16:creationId xmlns:a16="http://schemas.microsoft.com/office/drawing/2014/main" id="{C4D7CDD0-59C6-4214-BC8E-BFA435C66235}"/>
              </a:ext>
            </a:extLst>
          </p:cNvPr>
          <p:cNvSpPr>
            <a:spLocks noGrp="1"/>
          </p:cNvSpPr>
          <p:nvPr>
            <p:ph idx="1"/>
          </p:nvPr>
        </p:nvSpPr>
        <p:spPr>
          <a:xfrm>
            <a:off x="873547" y="1857984"/>
            <a:ext cx="3698454" cy="4014332"/>
          </a:xfrm>
        </p:spPr>
        <p:txBody>
          <a:bodyPr/>
          <a:lstStyle>
            <a:lvl1pPr marL="0" indent="0">
              <a:buFontTx/>
              <a:buNone/>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10" name="Platshållare för innehåll 2">
            <a:extLst>
              <a:ext uri="{FF2B5EF4-FFF2-40B4-BE49-F238E27FC236}">
                <a16:creationId xmlns:a16="http://schemas.microsoft.com/office/drawing/2014/main" id="{77193002-5E94-44B9-AAB3-BE8F063357E6}"/>
              </a:ext>
            </a:extLst>
          </p:cNvPr>
          <p:cNvSpPr>
            <a:spLocks noGrp="1"/>
          </p:cNvSpPr>
          <p:nvPr>
            <p:ph idx="10"/>
          </p:nvPr>
        </p:nvSpPr>
        <p:spPr>
          <a:xfrm>
            <a:off x="4926739" y="1874198"/>
            <a:ext cx="3698454" cy="4014332"/>
          </a:xfrm>
        </p:spPr>
        <p:txBody>
          <a:bodyPr/>
          <a:lstStyle>
            <a:lvl1pPr marL="0" indent="0">
              <a:buFontTx/>
              <a:buNone/>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1060967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Avsnittsrubrik_MELLANBLÅ">
    <p:bg>
      <p:bgPr>
        <a:solidFill>
          <a:srgbClr val="299CD8"/>
        </a:solid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1930400" y="3036093"/>
            <a:ext cx="8331200" cy="785813"/>
          </a:xfrm>
        </p:spPr>
        <p:txBody>
          <a:bodyPr anchor="b"/>
          <a:lstStyle>
            <a:lvl1pPr algn="l">
              <a:defRPr sz="4800">
                <a:solidFill>
                  <a:schemeClr val="bg1"/>
                </a:solidFill>
              </a:defRPr>
            </a:lvl1pPr>
          </a:lstStyle>
          <a:p>
            <a:r>
              <a:rPr lang="sv-SE"/>
              <a:t>Avsnittsrubrik</a:t>
            </a:r>
          </a:p>
        </p:txBody>
      </p:sp>
    </p:spTree>
    <p:extLst>
      <p:ext uri="{BB962C8B-B14F-4D97-AF65-F5344CB8AC3E}">
        <p14:creationId xmlns:p14="http://schemas.microsoft.com/office/powerpoint/2010/main" val="953074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ISTA sida_färg">
    <p:bg>
      <p:bgPr>
        <a:solidFill>
          <a:schemeClr val="bg1"/>
        </a:solidFill>
        <a:effectLst/>
      </p:bgPr>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2918A95B-0F0C-4F1B-A7C7-E346C79184F0}"/>
              </a:ext>
            </a:extLst>
          </p:cNvPr>
          <p:cNvSpPr/>
          <p:nvPr userDrawn="1"/>
        </p:nvSpPr>
        <p:spPr>
          <a:xfrm>
            <a:off x="0" y="0"/>
            <a:ext cx="12192000" cy="6858000"/>
          </a:xfrm>
          <a:prstGeom prst="rect">
            <a:avLst/>
          </a:prstGeom>
          <a:solidFill>
            <a:srgbClr val="B9B4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p:cNvSpPr>
            <a:spLocks noGrp="1"/>
          </p:cNvSpPr>
          <p:nvPr>
            <p:ph type="ctrTitle" hasCustomPrompt="1"/>
          </p:nvPr>
        </p:nvSpPr>
        <p:spPr>
          <a:xfrm>
            <a:off x="1425354" y="1047750"/>
            <a:ext cx="7731345" cy="974991"/>
          </a:xfrm>
        </p:spPr>
        <p:txBody>
          <a:bodyPr anchor="b"/>
          <a:lstStyle>
            <a:lvl1pPr algn="l">
              <a:defRPr sz="4800">
                <a:solidFill>
                  <a:srgbClr val="18185C"/>
                </a:solidFill>
              </a:defRPr>
            </a:lvl1pPr>
          </a:lstStyle>
          <a:p>
            <a:r>
              <a:rPr lang="sv-SE"/>
              <a:t>Avskedsfras</a:t>
            </a:r>
          </a:p>
        </p:txBody>
      </p:sp>
      <p:sp>
        <p:nvSpPr>
          <p:cNvPr id="9" name="Platshållare för text 8">
            <a:extLst>
              <a:ext uri="{FF2B5EF4-FFF2-40B4-BE49-F238E27FC236}">
                <a16:creationId xmlns:a16="http://schemas.microsoft.com/office/drawing/2014/main" id="{7F3E2C0C-B196-433B-A077-509DB16A84CF}"/>
              </a:ext>
            </a:extLst>
          </p:cNvPr>
          <p:cNvSpPr>
            <a:spLocks noGrp="1"/>
          </p:cNvSpPr>
          <p:nvPr>
            <p:ph type="body" sz="quarter" idx="12" hasCustomPrompt="1"/>
          </p:nvPr>
        </p:nvSpPr>
        <p:spPr>
          <a:xfrm>
            <a:off x="1425355" y="5913006"/>
            <a:ext cx="4375370" cy="552450"/>
          </a:xfrm>
        </p:spPr>
        <p:txBody>
          <a:bodyPr wrap="none"/>
          <a:lstStyle>
            <a:lvl1pPr marL="0" indent="0">
              <a:buFontTx/>
              <a:buNone/>
              <a:defRPr sz="1600">
                <a:solidFill>
                  <a:srgbClr val="18185C"/>
                </a:solidFill>
              </a:defRPr>
            </a:lvl1pPr>
            <a:lvl2pPr marL="425450" indent="0">
              <a:buNone/>
              <a:defRPr/>
            </a:lvl2pPr>
          </a:lstStyle>
          <a:p>
            <a:pPr lvl="0"/>
            <a:r>
              <a:rPr lang="sv-SE"/>
              <a:t>Skriv </a:t>
            </a:r>
            <a:r>
              <a:rPr lang="sv-SE" err="1"/>
              <a:t>www</a:t>
            </a:r>
            <a:r>
              <a:rPr lang="sv-SE"/>
              <a:t>-adress</a:t>
            </a:r>
          </a:p>
        </p:txBody>
      </p:sp>
      <p:pic>
        <p:nvPicPr>
          <p:cNvPr id="8" name="Picture 7" descr="ST_rgb_ny.ti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63257" y="5949949"/>
            <a:ext cx="540915" cy="539999"/>
          </a:xfrm>
          <a:prstGeom prst="rect">
            <a:avLst/>
          </a:prstGeom>
        </p:spPr>
      </p:pic>
    </p:spTree>
    <p:extLst>
      <p:ext uri="{BB962C8B-B14F-4D97-AF65-F5344CB8AC3E}">
        <p14:creationId xmlns:p14="http://schemas.microsoft.com/office/powerpoint/2010/main" val="1734141065"/>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Avsnittsrubrik MELLANBLÅ + Boxar">
    <p:bg>
      <p:bgPr>
        <a:solidFill>
          <a:srgbClr val="299CD8"/>
        </a:solid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1930400" y="3036093"/>
            <a:ext cx="8331200" cy="785813"/>
          </a:xfrm>
        </p:spPr>
        <p:txBody>
          <a:bodyPr anchor="b"/>
          <a:lstStyle>
            <a:lvl1pPr algn="l">
              <a:defRPr sz="4800">
                <a:solidFill>
                  <a:schemeClr val="bg1"/>
                </a:solidFill>
              </a:defRPr>
            </a:lvl1pPr>
          </a:lstStyle>
          <a:p>
            <a:r>
              <a:rPr lang="sv-SE"/>
              <a:t>Avsnittsrubrik</a:t>
            </a:r>
          </a:p>
        </p:txBody>
      </p:sp>
    </p:spTree>
    <p:extLst>
      <p:ext uri="{BB962C8B-B14F-4D97-AF65-F5344CB8AC3E}">
        <p14:creationId xmlns:p14="http://schemas.microsoft.com/office/powerpoint/2010/main" val="25312556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vå spalter + Bord - MELLANBLÅ">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1408569" y="1027305"/>
            <a:ext cx="4784001" cy="495629"/>
          </a:xfrm>
        </p:spPr>
        <p:txBody>
          <a:bodyPr/>
          <a:lstStyle>
            <a:lvl1pPr>
              <a:defRPr>
                <a:solidFill>
                  <a:srgbClr val="18185C"/>
                </a:solidFill>
              </a:defRPr>
            </a:lvl1pPr>
          </a:lstStyle>
          <a:p>
            <a:r>
              <a:rPr lang="sv-SE"/>
              <a:t>Enradig sidrubrik</a:t>
            </a:r>
          </a:p>
        </p:txBody>
      </p:sp>
      <p:sp>
        <p:nvSpPr>
          <p:cNvPr id="3" name="Platshållare för innehåll 2"/>
          <p:cNvSpPr>
            <a:spLocks noGrp="1"/>
          </p:cNvSpPr>
          <p:nvPr>
            <p:ph idx="1"/>
          </p:nvPr>
        </p:nvSpPr>
        <p:spPr>
          <a:xfrm>
            <a:off x="1408569" y="1857984"/>
            <a:ext cx="4784001" cy="4014332"/>
          </a:xfrm>
        </p:spPr>
        <p:txBody>
          <a:bodyPr/>
          <a:lstStyle>
            <a:lvl1pPr marL="0" indent="0">
              <a:buFontTx/>
              <a:buNone/>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12" name="Platshållare för innehåll 2">
            <a:extLst>
              <a:ext uri="{FF2B5EF4-FFF2-40B4-BE49-F238E27FC236}">
                <a16:creationId xmlns:a16="http://schemas.microsoft.com/office/drawing/2014/main" id="{1F259E00-EFC7-4808-92F0-1C8D44ED7C22}"/>
              </a:ext>
            </a:extLst>
          </p:cNvPr>
          <p:cNvSpPr>
            <a:spLocks noGrp="1"/>
          </p:cNvSpPr>
          <p:nvPr>
            <p:ph idx="14"/>
          </p:nvPr>
        </p:nvSpPr>
        <p:spPr>
          <a:xfrm>
            <a:off x="6745422" y="1857984"/>
            <a:ext cx="4784001" cy="4014331"/>
          </a:xfrm>
        </p:spPr>
        <p:txBody>
          <a:bodyPr/>
          <a:lstStyle>
            <a:lvl1pPr marL="0" indent="0">
              <a:buFontTx/>
              <a:buNone/>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Rektangel 4">
            <a:extLst>
              <a:ext uri="{FF2B5EF4-FFF2-40B4-BE49-F238E27FC236}">
                <a16:creationId xmlns:a16="http://schemas.microsoft.com/office/drawing/2014/main" id="{FFBE69FD-15FD-4536-A714-DFC9B6AF903D}"/>
              </a:ext>
            </a:extLst>
          </p:cNvPr>
          <p:cNvSpPr/>
          <p:nvPr userDrawn="1"/>
        </p:nvSpPr>
        <p:spPr>
          <a:xfrm>
            <a:off x="0" y="0"/>
            <a:ext cx="662577" cy="6858000"/>
          </a:xfrm>
          <a:prstGeom prst="rect">
            <a:avLst/>
          </a:prstGeom>
          <a:solidFill>
            <a:srgbClr val="299CD8"/>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01089842"/>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xt + Lisat - Färgad bakgrund - MELLANBLÅ">
    <p:spTree>
      <p:nvGrpSpPr>
        <p:cNvPr id="1" name=""/>
        <p:cNvGrpSpPr/>
        <p:nvPr/>
      </p:nvGrpSpPr>
      <p:grpSpPr>
        <a:xfrm>
          <a:off x="0" y="0"/>
          <a:ext cx="0" cy="0"/>
          <a:chOff x="0" y="0"/>
          <a:chExt cx="0" cy="0"/>
        </a:xfrm>
      </p:grpSpPr>
      <p:sp>
        <p:nvSpPr>
          <p:cNvPr id="8" name="Platshållare för innehåll 2">
            <a:extLst>
              <a:ext uri="{FF2B5EF4-FFF2-40B4-BE49-F238E27FC236}">
                <a16:creationId xmlns:a16="http://schemas.microsoft.com/office/drawing/2014/main" id="{14061152-9287-485F-A510-C504743F7C96}"/>
              </a:ext>
            </a:extLst>
          </p:cNvPr>
          <p:cNvSpPr>
            <a:spLocks noGrp="1"/>
          </p:cNvSpPr>
          <p:nvPr>
            <p:ph idx="15"/>
          </p:nvPr>
        </p:nvSpPr>
        <p:spPr>
          <a:xfrm>
            <a:off x="8083685" y="1857984"/>
            <a:ext cx="3445738" cy="4014331"/>
          </a:xfrm>
        </p:spPr>
        <p:txBody>
          <a:bodyPr/>
          <a:lstStyle>
            <a:lvl1pPr marL="342900" indent="-342900">
              <a:buFont typeface="Arial" panose="020B0604020202020204" pitchFamily="34" charset="0"/>
              <a:buChar cha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Rektangel 4">
            <a:extLst>
              <a:ext uri="{FF2B5EF4-FFF2-40B4-BE49-F238E27FC236}">
                <a16:creationId xmlns:a16="http://schemas.microsoft.com/office/drawing/2014/main" id="{FFBE69FD-15FD-4536-A714-DFC9B6AF903D}"/>
              </a:ext>
            </a:extLst>
          </p:cNvPr>
          <p:cNvSpPr/>
          <p:nvPr userDrawn="1"/>
        </p:nvSpPr>
        <p:spPr>
          <a:xfrm>
            <a:off x="0" y="0"/>
            <a:ext cx="7286017" cy="6858000"/>
          </a:xfrm>
          <a:prstGeom prst="rect">
            <a:avLst/>
          </a:prstGeom>
          <a:solidFill>
            <a:srgbClr val="299CD8"/>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2" name="Rubrik 1"/>
          <p:cNvSpPr>
            <a:spLocks noGrp="1"/>
          </p:cNvSpPr>
          <p:nvPr>
            <p:ph type="title" hasCustomPrompt="1"/>
          </p:nvPr>
        </p:nvSpPr>
        <p:spPr>
          <a:xfrm>
            <a:off x="924129" y="1027305"/>
            <a:ext cx="5268441" cy="495629"/>
          </a:xfrm>
        </p:spPr>
        <p:txBody>
          <a:bodyPr/>
          <a:lstStyle>
            <a:lvl1pPr>
              <a:defRPr>
                <a:solidFill>
                  <a:schemeClr val="bg1"/>
                </a:solidFill>
              </a:defRPr>
            </a:lvl1pPr>
          </a:lstStyle>
          <a:p>
            <a:r>
              <a:rPr lang="sv-SE"/>
              <a:t>Enradig sidrubrik</a:t>
            </a:r>
          </a:p>
        </p:txBody>
      </p:sp>
      <p:sp>
        <p:nvSpPr>
          <p:cNvPr id="3" name="Platshållare för innehåll 2"/>
          <p:cNvSpPr>
            <a:spLocks noGrp="1"/>
          </p:cNvSpPr>
          <p:nvPr>
            <p:ph idx="1"/>
          </p:nvPr>
        </p:nvSpPr>
        <p:spPr>
          <a:xfrm>
            <a:off x="924129" y="1857984"/>
            <a:ext cx="5437760" cy="4014332"/>
          </a:xfrm>
        </p:spPr>
        <p:txBody>
          <a:bodyPr/>
          <a:lstStyle>
            <a:lvl1pPr marL="0" indent="0">
              <a:buFontTx/>
              <a:buNone/>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054373856"/>
      </p:ext>
    </p:extLst>
  </p:cSld>
  <p:clrMapOvr>
    <a:masterClrMapping/>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ext + Lisat - Vit bakgrund - MELLANBLÅ">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FFBE69FD-15FD-4536-A714-DFC9B6AF903D}"/>
              </a:ext>
            </a:extLst>
          </p:cNvPr>
          <p:cNvSpPr/>
          <p:nvPr userDrawn="1"/>
        </p:nvSpPr>
        <p:spPr>
          <a:xfrm flipH="1">
            <a:off x="7286017" y="0"/>
            <a:ext cx="4905983" cy="6858000"/>
          </a:xfrm>
          <a:prstGeom prst="rect">
            <a:avLst/>
          </a:prstGeom>
          <a:solidFill>
            <a:srgbClr val="299CD8"/>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2" name="Rubrik 1"/>
          <p:cNvSpPr>
            <a:spLocks noGrp="1"/>
          </p:cNvSpPr>
          <p:nvPr>
            <p:ph type="title" hasCustomPrompt="1"/>
          </p:nvPr>
        </p:nvSpPr>
        <p:spPr>
          <a:xfrm>
            <a:off x="924129" y="1027305"/>
            <a:ext cx="5268441" cy="495629"/>
          </a:xfrm>
        </p:spPr>
        <p:txBody>
          <a:bodyPr/>
          <a:lstStyle>
            <a:lvl1pPr>
              <a:defRPr>
                <a:solidFill>
                  <a:srgbClr val="18185C"/>
                </a:solidFill>
              </a:defRPr>
            </a:lvl1pPr>
          </a:lstStyle>
          <a:p>
            <a:r>
              <a:rPr lang="sv-SE"/>
              <a:t>Enradig sidrubrik</a:t>
            </a:r>
          </a:p>
        </p:txBody>
      </p:sp>
      <p:sp>
        <p:nvSpPr>
          <p:cNvPr id="3" name="Platshållare för innehåll 2"/>
          <p:cNvSpPr>
            <a:spLocks noGrp="1"/>
          </p:cNvSpPr>
          <p:nvPr>
            <p:ph idx="1"/>
          </p:nvPr>
        </p:nvSpPr>
        <p:spPr>
          <a:xfrm>
            <a:off x="8083686" y="1857984"/>
            <a:ext cx="3445737" cy="4014332"/>
          </a:xfrm>
        </p:spPr>
        <p:txBody>
          <a:bodyPr/>
          <a:lstStyle>
            <a:lvl1pPr marL="342900" indent="-342900">
              <a:buFont typeface="Arial" panose="020B0604020202020204" pitchFamily="34" charset="0"/>
              <a:buChar cha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innehåll 2">
            <a:extLst>
              <a:ext uri="{FF2B5EF4-FFF2-40B4-BE49-F238E27FC236}">
                <a16:creationId xmlns:a16="http://schemas.microsoft.com/office/drawing/2014/main" id="{F06CFDC7-DD30-49E0-9274-54CBD8FA71BA}"/>
              </a:ext>
            </a:extLst>
          </p:cNvPr>
          <p:cNvSpPr>
            <a:spLocks noGrp="1"/>
          </p:cNvSpPr>
          <p:nvPr>
            <p:ph idx="10"/>
          </p:nvPr>
        </p:nvSpPr>
        <p:spPr>
          <a:xfrm>
            <a:off x="924129" y="1857984"/>
            <a:ext cx="5437760" cy="4014332"/>
          </a:xfrm>
        </p:spPr>
        <p:txBody>
          <a:bodyPr/>
          <a:lstStyle>
            <a:lvl1pPr marL="0" indent="0">
              <a:buFontTx/>
              <a:buNone/>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pic>
        <p:nvPicPr>
          <p:cNvPr id="7" name="Picture 7" descr="ST_rgb_ny.tif">
            <a:extLst>
              <a:ext uri="{FF2B5EF4-FFF2-40B4-BE49-F238E27FC236}">
                <a16:creationId xmlns:a16="http://schemas.microsoft.com/office/drawing/2014/main" id="{288108B3-DEEF-4F94-879D-7A3C7781E6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63257" y="5949949"/>
            <a:ext cx="540915" cy="539999"/>
          </a:xfrm>
          <a:prstGeom prst="rect">
            <a:avLst/>
          </a:prstGeom>
        </p:spPr>
      </p:pic>
    </p:spTree>
    <p:extLst>
      <p:ext uri="{BB962C8B-B14F-4D97-AF65-F5344CB8AC3E}">
        <p14:creationId xmlns:p14="http://schemas.microsoft.com/office/powerpoint/2010/main" val="1089006950"/>
      </p:ext>
    </p:extLst>
  </p:cSld>
  <p:clrMapOvr>
    <a:masterClrMapping/>
  </p:clrMapOvr>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xt + Bild (utfall) + Bord - MELLANBLÅ">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1408569" y="1027305"/>
            <a:ext cx="4953320" cy="495629"/>
          </a:xfrm>
        </p:spPr>
        <p:txBody>
          <a:bodyPr/>
          <a:lstStyle>
            <a:lvl1pPr>
              <a:defRPr>
                <a:solidFill>
                  <a:srgbClr val="18185C"/>
                </a:solidFill>
              </a:defRPr>
            </a:lvl1pPr>
          </a:lstStyle>
          <a:p>
            <a:r>
              <a:rPr lang="sv-SE"/>
              <a:t>Enradig sidrubrik</a:t>
            </a:r>
          </a:p>
        </p:txBody>
      </p:sp>
      <p:sp>
        <p:nvSpPr>
          <p:cNvPr id="3" name="Platshållare för innehåll 2"/>
          <p:cNvSpPr>
            <a:spLocks noGrp="1"/>
          </p:cNvSpPr>
          <p:nvPr>
            <p:ph idx="1"/>
          </p:nvPr>
        </p:nvSpPr>
        <p:spPr>
          <a:xfrm>
            <a:off x="1408569" y="1857984"/>
            <a:ext cx="4953319" cy="4014332"/>
          </a:xfrm>
        </p:spPr>
        <p:txBody>
          <a:bodyPr/>
          <a:lstStyle>
            <a:lvl1pPr marL="0" indent="0">
              <a:buFontTx/>
              <a:buNone/>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Rektangel 4">
            <a:extLst>
              <a:ext uri="{FF2B5EF4-FFF2-40B4-BE49-F238E27FC236}">
                <a16:creationId xmlns:a16="http://schemas.microsoft.com/office/drawing/2014/main" id="{FFBE69FD-15FD-4536-A714-DFC9B6AF903D}"/>
              </a:ext>
            </a:extLst>
          </p:cNvPr>
          <p:cNvSpPr/>
          <p:nvPr userDrawn="1"/>
        </p:nvSpPr>
        <p:spPr>
          <a:xfrm>
            <a:off x="0" y="0"/>
            <a:ext cx="662577" cy="6858000"/>
          </a:xfrm>
          <a:prstGeom prst="rect">
            <a:avLst/>
          </a:prstGeom>
          <a:solidFill>
            <a:srgbClr val="299CD8"/>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6" name="Platshållare för bild 12">
            <a:extLst>
              <a:ext uri="{FF2B5EF4-FFF2-40B4-BE49-F238E27FC236}">
                <a16:creationId xmlns:a16="http://schemas.microsoft.com/office/drawing/2014/main" id="{EFA44A2A-BED2-4B80-8361-92ACE6AFE135}"/>
              </a:ext>
            </a:extLst>
          </p:cNvPr>
          <p:cNvSpPr>
            <a:spLocks noGrp="1"/>
          </p:cNvSpPr>
          <p:nvPr>
            <p:ph type="pic" sz="quarter" idx="15" hasCustomPrompt="1"/>
          </p:nvPr>
        </p:nvSpPr>
        <p:spPr>
          <a:xfrm>
            <a:off x="7286016" y="0"/>
            <a:ext cx="4905983" cy="6858000"/>
          </a:xfrm>
          <a:solidFill>
            <a:schemeClr val="bg1">
              <a:lumMod val="95000"/>
            </a:schemeClr>
          </a:solidFill>
        </p:spPr>
        <p:txBody>
          <a:bodyPr/>
          <a:lstStyle>
            <a:lvl1pPr marL="0" marR="0" indent="0" algn="ctr" defTabSz="914400" rtl="0" eaLnBrk="1" fontAlgn="auto" latinLnBrk="0" hangingPunct="1">
              <a:lnSpc>
                <a:spcPct val="100000"/>
              </a:lnSpc>
              <a:spcBef>
                <a:spcPts val="1200"/>
              </a:spcBef>
              <a:spcAft>
                <a:spcPts val="0"/>
              </a:spcAft>
              <a:buClrTx/>
              <a:buSzTx/>
              <a:buFontTx/>
              <a:buNone/>
              <a:tabLst/>
              <a:defRPr sz="1200">
                <a:solidFill>
                  <a:schemeClr val="bg1">
                    <a:lumMod val="65000"/>
                  </a:schemeClr>
                </a:solidFill>
              </a:defRPr>
            </a:lvl1pPr>
          </a:lstStyle>
          <a:p>
            <a:pPr marL="0" marR="0" lvl="0" indent="0" algn="ctr" defTabSz="914400" rtl="0" eaLnBrk="1" fontAlgn="auto" latinLnBrk="0" hangingPunct="1">
              <a:lnSpc>
                <a:spcPct val="100000"/>
              </a:lnSpc>
              <a:spcBef>
                <a:spcPts val="1200"/>
              </a:spcBef>
              <a:spcAft>
                <a:spcPts val="0"/>
              </a:spcAft>
              <a:buClrTx/>
              <a:buSzTx/>
              <a:buFontTx/>
              <a:buNone/>
              <a:tabLst/>
              <a:defRPr/>
            </a:pPr>
            <a:r>
              <a:rPr lang="sv-SE"/>
              <a:t>Klicka på ikonen för att infoga en bild</a:t>
            </a:r>
          </a:p>
          <a:p>
            <a:endParaRPr lang="sv-SE"/>
          </a:p>
        </p:txBody>
      </p:sp>
      <p:pic>
        <p:nvPicPr>
          <p:cNvPr id="8" name="Picture 7" descr="ST_rgb_ny.tif">
            <a:extLst>
              <a:ext uri="{FF2B5EF4-FFF2-40B4-BE49-F238E27FC236}">
                <a16:creationId xmlns:a16="http://schemas.microsoft.com/office/drawing/2014/main" id="{0FD170FA-8913-49AB-B7EB-6ECF07EF44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63257" y="5949949"/>
            <a:ext cx="540915" cy="539999"/>
          </a:xfrm>
          <a:prstGeom prst="rect">
            <a:avLst/>
          </a:prstGeom>
        </p:spPr>
      </p:pic>
    </p:spTree>
    <p:extLst>
      <p:ext uri="{BB962C8B-B14F-4D97-AF65-F5344CB8AC3E}">
        <p14:creationId xmlns:p14="http://schemas.microsoft.com/office/powerpoint/2010/main" val="2125717075"/>
      </p:ext>
    </p:extLst>
  </p:cSld>
  <p:clrMapOvr>
    <a:masterClrMapping/>
  </p:clrMapOvr>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xt + Bild + Bord - MELLANBLÅ">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1408569" y="1027305"/>
            <a:ext cx="4953320" cy="495629"/>
          </a:xfrm>
        </p:spPr>
        <p:txBody>
          <a:bodyPr/>
          <a:lstStyle>
            <a:lvl1pPr>
              <a:defRPr>
                <a:solidFill>
                  <a:srgbClr val="18185C"/>
                </a:solidFill>
              </a:defRPr>
            </a:lvl1pPr>
          </a:lstStyle>
          <a:p>
            <a:r>
              <a:rPr lang="sv-SE"/>
              <a:t>Enradig sidrubrik</a:t>
            </a:r>
          </a:p>
        </p:txBody>
      </p:sp>
      <p:sp>
        <p:nvSpPr>
          <p:cNvPr id="3" name="Platshållare för innehåll 2"/>
          <p:cNvSpPr>
            <a:spLocks noGrp="1"/>
          </p:cNvSpPr>
          <p:nvPr>
            <p:ph idx="1"/>
          </p:nvPr>
        </p:nvSpPr>
        <p:spPr>
          <a:xfrm>
            <a:off x="1408569" y="1857984"/>
            <a:ext cx="4953319" cy="4014332"/>
          </a:xfrm>
        </p:spPr>
        <p:txBody>
          <a:bodyPr/>
          <a:lstStyle>
            <a:lvl1pPr marL="0" indent="0">
              <a:buFontTx/>
              <a:buNone/>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Rektangel 4">
            <a:extLst>
              <a:ext uri="{FF2B5EF4-FFF2-40B4-BE49-F238E27FC236}">
                <a16:creationId xmlns:a16="http://schemas.microsoft.com/office/drawing/2014/main" id="{FFBE69FD-15FD-4536-A714-DFC9B6AF903D}"/>
              </a:ext>
            </a:extLst>
          </p:cNvPr>
          <p:cNvSpPr/>
          <p:nvPr userDrawn="1"/>
        </p:nvSpPr>
        <p:spPr>
          <a:xfrm>
            <a:off x="0" y="0"/>
            <a:ext cx="662577" cy="6858000"/>
          </a:xfrm>
          <a:prstGeom prst="rect">
            <a:avLst/>
          </a:prstGeom>
          <a:solidFill>
            <a:srgbClr val="299CD8"/>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7" name="Platshållare för bild 12">
            <a:extLst>
              <a:ext uri="{FF2B5EF4-FFF2-40B4-BE49-F238E27FC236}">
                <a16:creationId xmlns:a16="http://schemas.microsoft.com/office/drawing/2014/main" id="{A41ABFAD-94B7-4476-B130-506DCE59F557}"/>
              </a:ext>
            </a:extLst>
          </p:cNvPr>
          <p:cNvSpPr>
            <a:spLocks noGrp="1"/>
          </p:cNvSpPr>
          <p:nvPr>
            <p:ph type="pic" sz="quarter" idx="14" hasCustomPrompt="1"/>
          </p:nvPr>
        </p:nvSpPr>
        <p:spPr>
          <a:xfrm>
            <a:off x="7286015" y="1857984"/>
            <a:ext cx="4250989" cy="4014332"/>
          </a:xfrm>
          <a:solidFill>
            <a:schemeClr val="bg1">
              <a:lumMod val="95000"/>
            </a:schemeClr>
          </a:solidFill>
        </p:spPr>
        <p:txBody>
          <a:bodyPr/>
          <a:lstStyle>
            <a:lvl1pPr marL="0" marR="0" indent="0" algn="ctr" defTabSz="914400" rtl="0" eaLnBrk="1" fontAlgn="auto" latinLnBrk="0" hangingPunct="1">
              <a:lnSpc>
                <a:spcPct val="100000"/>
              </a:lnSpc>
              <a:spcBef>
                <a:spcPts val="1200"/>
              </a:spcBef>
              <a:spcAft>
                <a:spcPts val="0"/>
              </a:spcAft>
              <a:buClrTx/>
              <a:buSzTx/>
              <a:buFontTx/>
              <a:buNone/>
              <a:tabLst/>
              <a:defRPr sz="1200">
                <a:solidFill>
                  <a:schemeClr val="bg1">
                    <a:lumMod val="65000"/>
                  </a:schemeClr>
                </a:solidFill>
              </a:defRPr>
            </a:lvl1pPr>
          </a:lstStyle>
          <a:p>
            <a:pPr marL="0" marR="0" lvl="0" indent="0" algn="ctr" defTabSz="914400" rtl="0" eaLnBrk="1" fontAlgn="auto" latinLnBrk="0" hangingPunct="1">
              <a:lnSpc>
                <a:spcPct val="100000"/>
              </a:lnSpc>
              <a:spcBef>
                <a:spcPts val="1200"/>
              </a:spcBef>
              <a:spcAft>
                <a:spcPts val="0"/>
              </a:spcAft>
              <a:buClrTx/>
              <a:buSzTx/>
              <a:buFontTx/>
              <a:buNone/>
              <a:tabLst/>
              <a:defRPr/>
            </a:pPr>
            <a:r>
              <a:rPr lang="sv-SE"/>
              <a:t>Klicka på ikonen för att infoga en bild</a:t>
            </a:r>
          </a:p>
          <a:p>
            <a:endParaRPr lang="sv-SE"/>
          </a:p>
        </p:txBody>
      </p:sp>
    </p:spTree>
    <p:extLst>
      <p:ext uri="{BB962C8B-B14F-4D97-AF65-F5344CB8AC3E}">
        <p14:creationId xmlns:p14="http://schemas.microsoft.com/office/powerpoint/2010/main" val="972694480"/>
      </p:ext>
    </p:extLst>
  </p:cSld>
  <p:clrMapOvr>
    <a:masterClrMapping/>
  </p:clrMapOvr>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vå spalter + Boxar - MELLANBLÅ">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38A045B0-64D4-4AA5-95F7-A3218531C855}"/>
              </a:ext>
            </a:extLst>
          </p:cNvPr>
          <p:cNvSpPr/>
          <p:nvPr userDrawn="1"/>
        </p:nvSpPr>
        <p:spPr>
          <a:xfrm>
            <a:off x="9260732" y="0"/>
            <a:ext cx="2931268" cy="6858000"/>
          </a:xfrm>
          <a:prstGeom prst="rect">
            <a:avLst/>
          </a:prstGeom>
          <a:solidFill>
            <a:srgbClr val="29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7" name="Picture 7" descr="ST_rgb_ny.tif">
            <a:extLst>
              <a:ext uri="{FF2B5EF4-FFF2-40B4-BE49-F238E27FC236}">
                <a16:creationId xmlns:a16="http://schemas.microsoft.com/office/drawing/2014/main" id="{83CD9B9E-D7FC-45F9-B531-FAF0E9FD0B8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63257" y="5949949"/>
            <a:ext cx="540915" cy="539999"/>
          </a:xfrm>
          <a:prstGeom prst="rect">
            <a:avLst/>
          </a:prstGeom>
        </p:spPr>
      </p:pic>
      <p:sp>
        <p:nvSpPr>
          <p:cNvPr id="8" name="Rubrik 1">
            <a:extLst>
              <a:ext uri="{FF2B5EF4-FFF2-40B4-BE49-F238E27FC236}">
                <a16:creationId xmlns:a16="http://schemas.microsoft.com/office/drawing/2014/main" id="{21CEBC94-0E68-414C-8244-6381416A7D35}"/>
              </a:ext>
            </a:extLst>
          </p:cNvPr>
          <p:cNvSpPr>
            <a:spLocks noGrp="1"/>
          </p:cNvSpPr>
          <p:nvPr>
            <p:ph type="title" hasCustomPrompt="1"/>
          </p:nvPr>
        </p:nvSpPr>
        <p:spPr>
          <a:xfrm>
            <a:off x="873545" y="1027305"/>
            <a:ext cx="7751647" cy="495629"/>
          </a:xfrm>
        </p:spPr>
        <p:txBody>
          <a:bodyPr/>
          <a:lstStyle>
            <a:lvl1pPr>
              <a:defRPr>
                <a:solidFill>
                  <a:srgbClr val="18185C"/>
                </a:solidFill>
              </a:defRPr>
            </a:lvl1pPr>
          </a:lstStyle>
          <a:p>
            <a:r>
              <a:rPr lang="sv-SE"/>
              <a:t>Enradig sidrubrik</a:t>
            </a:r>
          </a:p>
        </p:txBody>
      </p:sp>
      <p:sp>
        <p:nvSpPr>
          <p:cNvPr id="9" name="Platshållare för innehåll 2">
            <a:extLst>
              <a:ext uri="{FF2B5EF4-FFF2-40B4-BE49-F238E27FC236}">
                <a16:creationId xmlns:a16="http://schemas.microsoft.com/office/drawing/2014/main" id="{C4D7CDD0-59C6-4214-BC8E-BFA435C66235}"/>
              </a:ext>
            </a:extLst>
          </p:cNvPr>
          <p:cNvSpPr>
            <a:spLocks noGrp="1"/>
          </p:cNvSpPr>
          <p:nvPr>
            <p:ph idx="1"/>
          </p:nvPr>
        </p:nvSpPr>
        <p:spPr>
          <a:xfrm>
            <a:off x="873547" y="1857984"/>
            <a:ext cx="3698454" cy="4014332"/>
          </a:xfrm>
        </p:spPr>
        <p:txBody>
          <a:bodyPr/>
          <a:lstStyle>
            <a:lvl1pPr marL="0" indent="0">
              <a:buFontTx/>
              <a:buNone/>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10" name="Platshållare för innehåll 2">
            <a:extLst>
              <a:ext uri="{FF2B5EF4-FFF2-40B4-BE49-F238E27FC236}">
                <a16:creationId xmlns:a16="http://schemas.microsoft.com/office/drawing/2014/main" id="{77193002-5E94-44B9-AAB3-BE8F063357E6}"/>
              </a:ext>
            </a:extLst>
          </p:cNvPr>
          <p:cNvSpPr>
            <a:spLocks noGrp="1"/>
          </p:cNvSpPr>
          <p:nvPr>
            <p:ph idx="10"/>
          </p:nvPr>
        </p:nvSpPr>
        <p:spPr>
          <a:xfrm>
            <a:off x="4926739" y="1874198"/>
            <a:ext cx="3698454" cy="4014332"/>
          </a:xfrm>
        </p:spPr>
        <p:txBody>
          <a:bodyPr/>
          <a:lstStyle>
            <a:lvl1pPr marL="0" indent="0">
              <a:buFontTx/>
              <a:buNone/>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52652686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Avsnittsrubrik_MELLANBLÅ">
    <p:bg>
      <p:bgPr>
        <a:solidFill>
          <a:schemeClr val="bg1"/>
        </a:solid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1930400" y="3036093"/>
            <a:ext cx="8331200" cy="785813"/>
          </a:xfrm>
        </p:spPr>
        <p:txBody>
          <a:bodyPr anchor="b"/>
          <a:lstStyle>
            <a:lvl1pPr algn="l">
              <a:defRPr sz="4800">
                <a:solidFill>
                  <a:srgbClr val="18185C"/>
                </a:solidFill>
              </a:defRPr>
            </a:lvl1pPr>
          </a:lstStyle>
          <a:p>
            <a:r>
              <a:rPr lang="sv-SE"/>
              <a:t>Avsnittsrubrik</a:t>
            </a:r>
          </a:p>
        </p:txBody>
      </p:sp>
    </p:spTree>
    <p:extLst>
      <p:ext uri="{BB962C8B-B14F-4D97-AF65-F5344CB8AC3E}">
        <p14:creationId xmlns:p14="http://schemas.microsoft.com/office/powerpoint/2010/main" val="21342737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Avsnittsrubrik MELLANBLÅ + Boxar">
    <p:bg>
      <p:bgPr>
        <a:solidFill>
          <a:schemeClr val="bg1"/>
        </a:solid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1930400" y="3036093"/>
            <a:ext cx="8331200" cy="785813"/>
          </a:xfrm>
        </p:spPr>
        <p:txBody>
          <a:bodyPr anchor="b"/>
          <a:lstStyle>
            <a:lvl1pPr algn="l">
              <a:defRPr sz="4800">
                <a:solidFill>
                  <a:srgbClr val="18185C"/>
                </a:solidFill>
              </a:defRPr>
            </a:lvl1pPr>
          </a:lstStyle>
          <a:p>
            <a:r>
              <a:rPr lang="sv-SE"/>
              <a:t>Avsnittsrubrik</a:t>
            </a:r>
          </a:p>
        </p:txBody>
      </p:sp>
    </p:spTree>
    <p:extLst>
      <p:ext uri="{BB962C8B-B14F-4D97-AF65-F5344CB8AC3E}">
        <p14:creationId xmlns:p14="http://schemas.microsoft.com/office/powerpoint/2010/main" val="280395975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vå spalter + Bord - MELLANBLÅ">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1408569" y="1027305"/>
            <a:ext cx="4784001" cy="495629"/>
          </a:xfrm>
        </p:spPr>
        <p:txBody>
          <a:bodyPr/>
          <a:lstStyle>
            <a:lvl1pPr>
              <a:defRPr>
                <a:solidFill>
                  <a:srgbClr val="18185C"/>
                </a:solidFill>
              </a:defRPr>
            </a:lvl1pPr>
          </a:lstStyle>
          <a:p>
            <a:r>
              <a:rPr lang="sv-SE"/>
              <a:t>Enradig sidrubrik</a:t>
            </a:r>
          </a:p>
        </p:txBody>
      </p:sp>
      <p:sp>
        <p:nvSpPr>
          <p:cNvPr id="3" name="Platshållare för innehåll 2"/>
          <p:cNvSpPr>
            <a:spLocks noGrp="1"/>
          </p:cNvSpPr>
          <p:nvPr>
            <p:ph idx="1"/>
          </p:nvPr>
        </p:nvSpPr>
        <p:spPr>
          <a:xfrm>
            <a:off x="1408569" y="1857984"/>
            <a:ext cx="4784001" cy="4014332"/>
          </a:xfrm>
        </p:spPr>
        <p:txBody>
          <a:bodyPr/>
          <a:lstStyle>
            <a:lvl1pPr marL="0" indent="0">
              <a:buFontTx/>
              <a:buNone/>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12" name="Platshållare för innehåll 2">
            <a:extLst>
              <a:ext uri="{FF2B5EF4-FFF2-40B4-BE49-F238E27FC236}">
                <a16:creationId xmlns:a16="http://schemas.microsoft.com/office/drawing/2014/main" id="{1F259E00-EFC7-4808-92F0-1C8D44ED7C22}"/>
              </a:ext>
            </a:extLst>
          </p:cNvPr>
          <p:cNvSpPr>
            <a:spLocks noGrp="1"/>
          </p:cNvSpPr>
          <p:nvPr>
            <p:ph idx="14"/>
          </p:nvPr>
        </p:nvSpPr>
        <p:spPr>
          <a:xfrm>
            <a:off x="6745422" y="1857984"/>
            <a:ext cx="4784001" cy="4014331"/>
          </a:xfrm>
        </p:spPr>
        <p:txBody>
          <a:bodyPr/>
          <a:lstStyle>
            <a:lvl1pPr marL="0" indent="0">
              <a:buFontTx/>
              <a:buNone/>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501733027"/>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ISTA sida_färg + Boxar">
    <p:bg>
      <p:bgPr>
        <a:solidFill>
          <a:schemeClr val="bg1"/>
        </a:solidFill>
        <a:effectLst/>
      </p:bgPr>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2918A95B-0F0C-4F1B-A7C7-E346C79184F0}"/>
              </a:ext>
            </a:extLst>
          </p:cNvPr>
          <p:cNvSpPr/>
          <p:nvPr userDrawn="1"/>
        </p:nvSpPr>
        <p:spPr>
          <a:xfrm>
            <a:off x="0" y="0"/>
            <a:ext cx="12192000" cy="6858000"/>
          </a:xfrm>
          <a:prstGeom prst="rect">
            <a:avLst/>
          </a:prstGeom>
          <a:solidFill>
            <a:srgbClr val="1818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p:cNvSpPr>
            <a:spLocks noGrp="1"/>
          </p:cNvSpPr>
          <p:nvPr>
            <p:ph type="ctrTitle" hasCustomPrompt="1"/>
          </p:nvPr>
        </p:nvSpPr>
        <p:spPr>
          <a:xfrm>
            <a:off x="1425354" y="1047750"/>
            <a:ext cx="7731345" cy="974991"/>
          </a:xfrm>
        </p:spPr>
        <p:txBody>
          <a:bodyPr anchor="b"/>
          <a:lstStyle>
            <a:lvl1pPr algn="l">
              <a:defRPr sz="4800">
                <a:solidFill>
                  <a:srgbClr val="E279A4"/>
                </a:solidFill>
              </a:defRPr>
            </a:lvl1pPr>
          </a:lstStyle>
          <a:p>
            <a:r>
              <a:rPr lang="sv-SE"/>
              <a:t>Avskedsfras</a:t>
            </a:r>
          </a:p>
        </p:txBody>
      </p:sp>
      <p:sp>
        <p:nvSpPr>
          <p:cNvPr id="9" name="Platshållare för text 8">
            <a:extLst>
              <a:ext uri="{FF2B5EF4-FFF2-40B4-BE49-F238E27FC236}">
                <a16:creationId xmlns:a16="http://schemas.microsoft.com/office/drawing/2014/main" id="{7F3E2C0C-B196-433B-A077-509DB16A84CF}"/>
              </a:ext>
            </a:extLst>
          </p:cNvPr>
          <p:cNvSpPr>
            <a:spLocks noGrp="1"/>
          </p:cNvSpPr>
          <p:nvPr>
            <p:ph type="body" sz="quarter" idx="12" hasCustomPrompt="1"/>
          </p:nvPr>
        </p:nvSpPr>
        <p:spPr>
          <a:xfrm>
            <a:off x="4343661" y="5913006"/>
            <a:ext cx="4375370" cy="552450"/>
          </a:xfrm>
        </p:spPr>
        <p:txBody>
          <a:bodyPr wrap="none"/>
          <a:lstStyle>
            <a:lvl1pPr marL="0" indent="0">
              <a:buFontTx/>
              <a:buNone/>
              <a:defRPr sz="1600">
                <a:solidFill>
                  <a:schemeClr val="bg1"/>
                </a:solidFill>
              </a:defRPr>
            </a:lvl1pPr>
            <a:lvl2pPr marL="425450" indent="0">
              <a:buNone/>
              <a:defRPr/>
            </a:lvl2pPr>
          </a:lstStyle>
          <a:p>
            <a:pPr lvl="0"/>
            <a:r>
              <a:rPr lang="sv-SE"/>
              <a:t>Skriv </a:t>
            </a:r>
            <a:r>
              <a:rPr lang="sv-SE" err="1"/>
              <a:t>www</a:t>
            </a:r>
            <a:r>
              <a:rPr lang="sv-SE"/>
              <a:t>-adress</a:t>
            </a:r>
          </a:p>
        </p:txBody>
      </p:sp>
      <p:pic>
        <p:nvPicPr>
          <p:cNvPr id="8" name="Picture 7" descr="ST_rgb_ny.ti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63257" y="5949949"/>
            <a:ext cx="540915" cy="539999"/>
          </a:xfrm>
          <a:prstGeom prst="rect">
            <a:avLst/>
          </a:prstGeom>
        </p:spPr>
      </p:pic>
    </p:spTree>
    <p:extLst>
      <p:ext uri="{BB962C8B-B14F-4D97-AF65-F5344CB8AC3E}">
        <p14:creationId xmlns:p14="http://schemas.microsoft.com/office/powerpoint/2010/main" val="490189549"/>
      </p:ext>
    </p:extLst>
  </p:cSld>
  <p:clrMapOvr>
    <a:masterClrMapping/>
  </p:clrMapOvr>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xt + Lisat - Färgad bakgrund - MELLANBLÅ">
    <p:spTree>
      <p:nvGrpSpPr>
        <p:cNvPr id="1" name=""/>
        <p:cNvGrpSpPr/>
        <p:nvPr/>
      </p:nvGrpSpPr>
      <p:grpSpPr>
        <a:xfrm>
          <a:off x="0" y="0"/>
          <a:ext cx="0" cy="0"/>
          <a:chOff x="0" y="0"/>
          <a:chExt cx="0" cy="0"/>
        </a:xfrm>
      </p:grpSpPr>
      <p:sp>
        <p:nvSpPr>
          <p:cNvPr id="8" name="Platshållare för innehåll 2">
            <a:extLst>
              <a:ext uri="{FF2B5EF4-FFF2-40B4-BE49-F238E27FC236}">
                <a16:creationId xmlns:a16="http://schemas.microsoft.com/office/drawing/2014/main" id="{14061152-9287-485F-A510-C504743F7C96}"/>
              </a:ext>
            </a:extLst>
          </p:cNvPr>
          <p:cNvSpPr>
            <a:spLocks noGrp="1"/>
          </p:cNvSpPr>
          <p:nvPr>
            <p:ph idx="15"/>
          </p:nvPr>
        </p:nvSpPr>
        <p:spPr>
          <a:xfrm>
            <a:off x="8083685" y="1857984"/>
            <a:ext cx="3445738" cy="4014331"/>
          </a:xfrm>
        </p:spPr>
        <p:txBody>
          <a:bodyPr/>
          <a:lstStyle>
            <a:lvl1pPr marL="342900" indent="-342900">
              <a:buFont typeface="Arial" panose="020B0604020202020204" pitchFamily="34" charset="0"/>
              <a:buChar cha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Rektangel 4">
            <a:extLst>
              <a:ext uri="{FF2B5EF4-FFF2-40B4-BE49-F238E27FC236}">
                <a16:creationId xmlns:a16="http://schemas.microsoft.com/office/drawing/2014/main" id="{FFBE69FD-15FD-4536-A714-DFC9B6AF903D}"/>
              </a:ext>
            </a:extLst>
          </p:cNvPr>
          <p:cNvSpPr/>
          <p:nvPr userDrawn="1"/>
        </p:nvSpPr>
        <p:spPr>
          <a:xfrm>
            <a:off x="0" y="0"/>
            <a:ext cx="7286017" cy="6858000"/>
          </a:xfrm>
          <a:prstGeom prst="rect">
            <a:avLst/>
          </a:prstGeom>
          <a:solidFill>
            <a:schemeClr val="bg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2" name="Rubrik 1"/>
          <p:cNvSpPr>
            <a:spLocks noGrp="1"/>
          </p:cNvSpPr>
          <p:nvPr>
            <p:ph type="title" hasCustomPrompt="1"/>
          </p:nvPr>
        </p:nvSpPr>
        <p:spPr>
          <a:xfrm>
            <a:off x="924129" y="1027305"/>
            <a:ext cx="5268441" cy="495629"/>
          </a:xfrm>
        </p:spPr>
        <p:txBody>
          <a:bodyPr/>
          <a:lstStyle>
            <a:lvl1pPr>
              <a:defRPr>
                <a:solidFill>
                  <a:srgbClr val="18185C"/>
                </a:solidFill>
              </a:defRPr>
            </a:lvl1pPr>
          </a:lstStyle>
          <a:p>
            <a:r>
              <a:rPr lang="sv-SE"/>
              <a:t>Enradig sidrubrik</a:t>
            </a:r>
          </a:p>
        </p:txBody>
      </p:sp>
      <p:sp>
        <p:nvSpPr>
          <p:cNvPr id="3" name="Platshållare för innehåll 2"/>
          <p:cNvSpPr>
            <a:spLocks noGrp="1"/>
          </p:cNvSpPr>
          <p:nvPr>
            <p:ph idx="1"/>
          </p:nvPr>
        </p:nvSpPr>
        <p:spPr>
          <a:xfrm>
            <a:off x="924129" y="1857984"/>
            <a:ext cx="5437760" cy="4014332"/>
          </a:xfrm>
        </p:spPr>
        <p:txBody>
          <a:bodyPr/>
          <a:lstStyle>
            <a:lvl1pPr marL="0" indent="0">
              <a:buFontTx/>
              <a:buNone/>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360133536"/>
      </p:ext>
    </p:extLst>
  </p:cSld>
  <p:clrMapOvr>
    <a:masterClrMapping/>
  </p:clrMapOvr>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ext + Lisat - Vit bakgrund - MELLANBLÅ">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FFBE69FD-15FD-4536-A714-DFC9B6AF903D}"/>
              </a:ext>
            </a:extLst>
          </p:cNvPr>
          <p:cNvSpPr/>
          <p:nvPr userDrawn="1"/>
        </p:nvSpPr>
        <p:spPr>
          <a:xfrm flipH="1">
            <a:off x="7286017" y="0"/>
            <a:ext cx="4905983" cy="6858000"/>
          </a:xfrm>
          <a:prstGeom prst="rect">
            <a:avLst/>
          </a:prstGeom>
          <a:solidFill>
            <a:schemeClr val="bg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noFill/>
            </a:endParaRPr>
          </a:p>
        </p:txBody>
      </p:sp>
      <p:sp>
        <p:nvSpPr>
          <p:cNvPr id="2" name="Rubrik 1"/>
          <p:cNvSpPr>
            <a:spLocks noGrp="1"/>
          </p:cNvSpPr>
          <p:nvPr>
            <p:ph type="title" hasCustomPrompt="1"/>
          </p:nvPr>
        </p:nvSpPr>
        <p:spPr>
          <a:xfrm>
            <a:off x="924129" y="1027305"/>
            <a:ext cx="5268441" cy="495629"/>
          </a:xfrm>
        </p:spPr>
        <p:txBody>
          <a:bodyPr/>
          <a:lstStyle>
            <a:lvl1pPr>
              <a:defRPr>
                <a:solidFill>
                  <a:srgbClr val="18185C"/>
                </a:solidFill>
              </a:defRPr>
            </a:lvl1pPr>
          </a:lstStyle>
          <a:p>
            <a:r>
              <a:rPr lang="sv-SE"/>
              <a:t>Enradig sidrubrik</a:t>
            </a:r>
          </a:p>
        </p:txBody>
      </p:sp>
      <p:sp>
        <p:nvSpPr>
          <p:cNvPr id="3" name="Platshållare för innehåll 2"/>
          <p:cNvSpPr>
            <a:spLocks noGrp="1"/>
          </p:cNvSpPr>
          <p:nvPr>
            <p:ph idx="1"/>
          </p:nvPr>
        </p:nvSpPr>
        <p:spPr>
          <a:xfrm>
            <a:off x="8083686" y="1857984"/>
            <a:ext cx="3445737" cy="4014332"/>
          </a:xfrm>
        </p:spPr>
        <p:txBody>
          <a:bodyPr/>
          <a:lstStyle>
            <a:lvl1pPr marL="342900" indent="-342900">
              <a:buFont typeface="Arial" panose="020B0604020202020204" pitchFamily="34" charset="0"/>
              <a:buChar cha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innehåll 2">
            <a:extLst>
              <a:ext uri="{FF2B5EF4-FFF2-40B4-BE49-F238E27FC236}">
                <a16:creationId xmlns:a16="http://schemas.microsoft.com/office/drawing/2014/main" id="{F06CFDC7-DD30-49E0-9274-54CBD8FA71BA}"/>
              </a:ext>
            </a:extLst>
          </p:cNvPr>
          <p:cNvSpPr>
            <a:spLocks noGrp="1"/>
          </p:cNvSpPr>
          <p:nvPr>
            <p:ph idx="10"/>
          </p:nvPr>
        </p:nvSpPr>
        <p:spPr>
          <a:xfrm>
            <a:off x="924129" y="1857984"/>
            <a:ext cx="5437760" cy="4014332"/>
          </a:xfrm>
        </p:spPr>
        <p:txBody>
          <a:bodyPr/>
          <a:lstStyle>
            <a:lvl1pPr marL="0" indent="0">
              <a:buFontTx/>
              <a:buNone/>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pic>
        <p:nvPicPr>
          <p:cNvPr id="7" name="Picture 7" descr="ST_rgb_ny.tif">
            <a:extLst>
              <a:ext uri="{FF2B5EF4-FFF2-40B4-BE49-F238E27FC236}">
                <a16:creationId xmlns:a16="http://schemas.microsoft.com/office/drawing/2014/main" id="{288108B3-DEEF-4F94-879D-7A3C7781E6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63257" y="5949949"/>
            <a:ext cx="540915" cy="539999"/>
          </a:xfrm>
          <a:prstGeom prst="rect">
            <a:avLst/>
          </a:prstGeom>
        </p:spPr>
      </p:pic>
    </p:spTree>
    <p:extLst>
      <p:ext uri="{BB962C8B-B14F-4D97-AF65-F5344CB8AC3E}">
        <p14:creationId xmlns:p14="http://schemas.microsoft.com/office/powerpoint/2010/main" val="1767915553"/>
      </p:ext>
    </p:extLst>
  </p:cSld>
  <p:clrMapOvr>
    <a:masterClrMapping/>
  </p:clrMapOvr>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ext + Bild (utfall) + Bord - MELLANBLÅ">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1408569" y="1027305"/>
            <a:ext cx="4953320" cy="495629"/>
          </a:xfrm>
        </p:spPr>
        <p:txBody>
          <a:bodyPr/>
          <a:lstStyle>
            <a:lvl1pPr>
              <a:defRPr>
                <a:solidFill>
                  <a:srgbClr val="18185C"/>
                </a:solidFill>
              </a:defRPr>
            </a:lvl1pPr>
          </a:lstStyle>
          <a:p>
            <a:r>
              <a:rPr lang="sv-SE"/>
              <a:t>Enradig sidrubrik</a:t>
            </a:r>
          </a:p>
        </p:txBody>
      </p:sp>
      <p:sp>
        <p:nvSpPr>
          <p:cNvPr id="3" name="Platshållare för innehåll 2"/>
          <p:cNvSpPr>
            <a:spLocks noGrp="1"/>
          </p:cNvSpPr>
          <p:nvPr>
            <p:ph idx="1"/>
          </p:nvPr>
        </p:nvSpPr>
        <p:spPr>
          <a:xfrm>
            <a:off x="1408569" y="1857984"/>
            <a:ext cx="4953319" cy="4014332"/>
          </a:xfrm>
        </p:spPr>
        <p:txBody>
          <a:bodyPr/>
          <a:lstStyle>
            <a:lvl1pPr marL="0" indent="0">
              <a:buFontTx/>
              <a:buNone/>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bild 12">
            <a:extLst>
              <a:ext uri="{FF2B5EF4-FFF2-40B4-BE49-F238E27FC236}">
                <a16:creationId xmlns:a16="http://schemas.microsoft.com/office/drawing/2014/main" id="{EFA44A2A-BED2-4B80-8361-92ACE6AFE135}"/>
              </a:ext>
            </a:extLst>
          </p:cNvPr>
          <p:cNvSpPr>
            <a:spLocks noGrp="1"/>
          </p:cNvSpPr>
          <p:nvPr>
            <p:ph type="pic" sz="quarter" idx="15" hasCustomPrompt="1"/>
          </p:nvPr>
        </p:nvSpPr>
        <p:spPr>
          <a:xfrm>
            <a:off x="7286016" y="0"/>
            <a:ext cx="4905983" cy="6858000"/>
          </a:xfrm>
          <a:solidFill>
            <a:schemeClr val="bg1">
              <a:lumMod val="95000"/>
            </a:schemeClr>
          </a:solidFill>
        </p:spPr>
        <p:txBody>
          <a:bodyPr/>
          <a:lstStyle>
            <a:lvl1pPr marL="0" marR="0" indent="0" algn="ctr" defTabSz="914400" rtl="0" eaLnBrk="1" fontAlgn="auto" latinLnBrk="0" hangingPunct="1">
              <a:lnSpc>
                <a:spcPct val="100000"/>
              </a:lnSpc>
              <a:spcBef>
                <a:spcPts val="1200"/>
              </a:spcBef>
              <a:spcAft>
                <a:spcPts val="0"/>
              </a:spcAft>
              <a:buClrTx/>
              <a:buSzTx/>
              <a:buFontTx/>
              <a:buNone/>
              <a:tabLst/>
              <a:defRPr sz="1200">
                <a:solidFill>
                  <a:schemeClr val="bg1">
                    <a:lumMod val="65000"/>
                  </a:schemeClr>
                </a:solidFill>
              </a:defRPr>
            </a:lvl1pPr>
          </a:lstStyle>
          <a:p>
            <a:pPr marL="0" marR="0" lvl="0" indent="0" algn="ctr" defTabSz="914400" rtl="0" eaLnBrk="1" fontAlgn="auto" latinLnBrk="0" hangingPunct="1">
              <a:lnSpc>
                <a:spcPct val="100000"/>
              </a:lnSpc>
              <a:spcBef>
                <a:spcPts val="1200"/>
              </a:spcBef>
              <a:spcAft>
                <a:spcPts val="0"/>
              </a:spcAft>
              <a:buClrTx/>
              <a:buSzTx/>
              <a:buFontTx/>
              <a:buNone/>
              <a:tabLst/>
              <a:defRPr/>
            </a:pPr>
            <a:r>
              <a:rPr lang="sv-SE"/>
              <a:t>Klicka på ikonen för att infoga en bild</a:t>
            </a:r>
          </a:p>
          <a:p>
            <a:endParaRPr lang="sv-SE"/>
          </a:p>
        </p:txBody>
      </p:sp>
      <p:pic>
        <p:nvPicPr>
          <p:cNvPr id="8" name="Picture 7" descr="ST_rgb_ny.tif">
            <a:extLst>
              <a:ext uri="{FF2B5EF4-FFF2-40B4-BE49-F238E27FC236}">
                <a16:creationId xmlns:a16="http://schemas.microsoft.com/office/drawing/2014/main" id="{0FD170FA-8913-49AB-B7EB-6ECF07EF44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63257" y="5949949"/>
            <a:ext cx="540915" cy="539999"/>
          </a:xfrm>
          <a:prstGeom prst="rect">
            <a:avLst/>
          </a:prstGeom>
        </p:spPr>
      </p:pic>
    </p:spTree>
    <p:extLst>
      <p:ext uri="{BB962C8B-B14F-4D97-AF65-F5344CB8AC3E}">
        <p14:creationId xmlns:p14="http://schemas.microsoft.com/office/powerpoint/2010/main" val="2284380323"/>
      </p:ext>
    </p:extLst>
  </p:cSld>
  <p:clrMapOvr>
    <a:masterClrMapping/>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ext + Bild + Bord - MELLANBLÅ">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1408569" y="1027305"/>
            <a:ext cx="4953320" cy="495629"/>
          </a:xfrm>
        </p:spPr>
        <p:txBody>
          <a:bodyPr/>
          <a:lstStyle>
            <a:lvl1pPr>
              <a:defRPr>
                <a:solidFill>
                  <a:srgbClr val="18185C"/>
                </a:solidFill>
              </a:defRPr>
            </a:lvl1pPr>
          </a:lstStyle>
          <a:p>
            <a:r>
              <a:rPr lang="sv-SE"/>
              <a:t>Enradig sidrubrik</a:t>
            </a:r>
          </a:p>
        </p:txBody>
      </p:sp>
      <p:sp>
        <p:nvSpPr>
          <p:cNvPr id="3" name="Platshållare för innehåll 2"/>
          <p:cNvSpPr>
            <a:spLocks noGrp="1"/>
          </p:cNvSpPr>
          <p:nvPr>
            <p:ph idx="1"/>
          </p:nvPr>
        </p:nvSpPr>
        <p:spPr>
          <a:xfrm>
            <a:off x="1408569" y="1857984"/>
            <a:ext cx="4953319" cy="4014332"/>
          </a:xfrm>
        </p:spPr>
        <p:txBody>
          <a:bodyPr/>
          <a:lstStyle>
            <a:lvl1pPr marL="0" indent="0">
              <a:buFontTx/>
              <a:buNone/>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7" name="Platshållare för bild 12">
            <a:extLst>
              <a:ext uri="{FF2B5EF4-FFF2-40B4-BE49-F238E27FC236}">
                <a16:creationId xmlns:a16="http://schemas.microsoft.com/office/drawing/2014/main" id="{A41ABFAD-94B7-4476-B130-506DCE59F557}"/>
              </a:ext>
            </a:extLst>
          </p:cNvPr>
          <p:cNvSpPr>
            <a:spLocks noGrp="1"/>
          </p:cNvSpPr>
          <p:nvPr>
            <p:ph type="pic" sz="quarter" idx="14" hasCustomPrompt="1"/>
          </p:nvPr>
        </p:nvSpPr>
        <p:spPr>
          <a:xfrm>
            <a:off x="7286015" y="1857984"/>
            <a:ext cx="4250989" cy="4014332"/>
          </a:xfrm>
          <a:solidFill>
            <a:schemeClr val="bg1">
              <a:lumMod val="95000"/>
            </a:schemeClr>
          </a:solidFill>
        </p:spPr>
        <p:txBody>
          <a:bodyPr/>
          <a:lstStyle>
            <a:lvl1pPr marL="0" marR="0" indent="0" algn="ctr" defTabSz="914400" rtl="0" eaLnBrk="1" fontAlgn="auto" latinLnBrk="0" hangingPunct="1">
              <a:lnSpc>
                <a:spcPct val="100000"/>
              </a:lnSpc>
              <a:spcBef>
                <a:spcPts val="1200"/>
              </a:spcBef>
              <a:spcAft>
                <a:spcPts val="0"/>
              </a:spcAft>
              <a:buClrTx/>
              <a:buSzTx/>
              <a:buFontTx/>
              <a:buNone/>
              <a:tabLst/>
              <a:defRPr sz="1200">
                <a:solidFill>
                  <a:schemeClr val="bg1">
                    <a:lumMod val="65000"/>
                  </a:schemeClr>
                </a:solidFill>
              </a:defRPr>
            </a:lvl1pPr>
          </a:lstStyle>
          <a:p>
            <a:pPr marL="0" marR="0" lvl="0" indent="0" algn="ctr" defTabSz="914400" rtl="0" eaLnBrk="1" fontAlgn="auto" latinLnBrk="0" hangingPunct="1">
              <a:lnSpc>
                <a:spcPct val="100000"/>
              </a:lnSpc>
              <a:spcBef>
                <a:spcPts val="1200"/>
              </a:spcBef>
              <a:spcAft>
                <a:spcPts val="0"/>
              </a:spcAft>
              <a:buClrTx/>
              <a:buSzTx/>
              <a:buFontTx/>
              <a:buNone/>
              <a:tabLst/>
              <a:defRPr/>
            </a:pPr>
            <a:r>
              <a:rPr lang="sv-SE"/>
              <a:t>Klicka på ikonen för att infoga en bild</a:t>
            </a:r>
          </a:p>
          <a:p>
            <a:endParaRPr lang="sv-SE"/>
          </a:p>
        </p:txBody>
      </p:sp>
    </p:spTree>
    <p:extLst>
      <p:ext uri="{BB962C8B-B14F-4D97-AF65-F5344CB8AC3E}">
        <p14:creationId xmlns:p14="http://schemas.microsoft.com/office/powerpoint/2010/main" val="715039058"/>
      </p:ext>
    </p:extLst>
  </p:cSld>
  <p:clrMapOvr>
    <a:masterClrMapping/>
  </p:clrMapOvr>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vå spalter + Boxar - MELLANBLÅ">
    <p:spTree>
      <p:nvGrpSpPr>
        <p:cNvPr id="1" name=""/>
        <p:cNvGrpSpPr/>
        <p:nvPr/>
      </p:nvGrpSpPr>
      <p:grpSpPr>
        <a:xfrm>
          <a:off x="0" y="0"/>
          <a:ext cx="0" cy="0"/>
          <a:chOff x="0" y="0"/>
          <a:chExt cx="0" cy="0"/>
        </a:xfrm>
      </p:grpSpPr>
      <p:pic>
        <p:nvPicPr>
          <p:cNvPr id="7" name="Picture 7" descr="ST_rgb_ny.tif">
            <a:extLst>
              <a:ext uri="{FF2B5EF4-FFF2-40B4-BE49-F238E27FC236}">
                <a16:creationId xmlns:a16="http://schemas.microsoft.com/office/drawing/2014/main" id="{83CD9B9E-D7FC-45F9-B531-FAF0E9FD0B8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63257" y="5949949"/>
            <a:ext cx="540915" cy="539999"/>
          </a:xfrm>
          <a:prstGeom prst="rect">
            <a:avLst/>
          </a:prstGeom>
        </p:spPr>
      </p:pic>
      <p:sp>
        <p:nvSpPr>
          <p:cNvPr id="8" name="Rubrik 1">
            <a:extLst>
              <a:ext uri="{FF2B5EF4-FFF2-40B4-BE49-F238E27FC236}">
                <a16:creationId xmlns:a16="http://schemas.microsoft.com/office/drawing/2014/main" id="{21CEBC94-0E68-414C-8244-6381416A7D35}"/>
              </a:ext>
            </a:extLst>
          </p:cNvPr>
          <p:cNvSpPr>
            <a:spLocks noGrp="1"/>
          </p:cNvSpPr>
          <p:nvPr>
            <p:ph type="title" hasCustomPrompt="1"/>
          </p:nvPr>
        </p:nvSpPr>
        <p:spPr>
          <a:xfrm>
            <a:off x="873545" y="1027305"/>
            <a:ext cx="7751647" cy="495629"/>
          </a:xfrm>
        </p:spPr>
        <p:txBody>
          <a:bodyPr/>
          <a:lstStyle>
            <a:lvl1pPr>
              <a:defRPr>
                <a:solidFill>
                  <a:srgbClr val="18185C"/>
                </a:solidFill>
              </a:defRPr>
            </a:lvl1pPr>
          </a:lstStyle>
          <a:p>
            <a:r>
              <a:rPr lang="sv-SE"/>
              <a:t>Enradig sidrubrik</a:t>
            </a:r>
          </a:p>
        </p:txBody>
      </p:sp>
      <p:sp>
        <p:nvSpPr>
          <p:cNvPr id="9" name="Platshållare för innehåll 2">
            <a:extLst>
              <a:ext uri="{FF2B5EF4-FFF2-40B4-BE49-F238E27FC236}">
                <a16:creationId xmlns:a16="http://schemas.microsoft.com/office/drawing/2014/main" id="{C4D7CDD0-59C6-4214-BC8E-BFA435C66235}"/>
              </a:ext>
            </a:extLst>
          </p:cNvPr>
          <p:cNvSpPr>
            <a:spLocks noGrp="1"/>
          </p:cNvSpPr>
          <p:nvPr>
            <p:ph idx="1"/>
          </p:nvPr>
        </p:nvSpPr>
        <p:spPr>
          <a:xfrm>
            <a:off x="873547" y="1857984"/>
            <a:ext cx="3698454" cy="4014332"/>
          </a:xfrm>
        </p:spPr>
        <p:txBody>
          <a:bodyPr/>
          <a:lstStyle>
            <a:lvl1pPr marL="0" indent="0">
              <a:buFontTx/>
              <a:buNone/>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10" name="Platshållare för innehåll 2">
            <a:extLst>
              <a:ext uri="{FF2B5EF4-FFF2-40B4-BE49-F238E27FC236}">
                <a16:creationId xmlns:a16="http://schemas.microsoft.com/office/drawing/2014/main" id="{77193002-5E94-44B9-AAB3-BE8F063357E6}"/>
              </a:ext>
            </a:extLst>
          </p:cNvPr>
          <p:cNvSpPr>
            <a:spLocks noGrp="1"/>
          </p:cNvSpPr>
          <p:nvPr>
            <p:ph idx="10"/>
          </p:nvPr>
        </p:nvSpPr>
        <p:spPr>
          <a:xfrm>
            <a:off x="4926739" y="1874198"/>
            <a:ext cx="3698454" cy="4014332"/>
          </a:xfrm>
        </p:spPr>
        <p:txBody>
          <a:bodyPr/>
          <a:lstStyle>
            <a:lvl1pPr marL="0" indent="0">
              <a:buFontTx/>
              <a:buNone/>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4474711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Avsnittsrubrik_rosa">
    <p:bg>
      <p:bgPr>
        <a:solidFill>
          <a:srgbClr val="CE086A"/>
        </a:solidFill>
        <a:effectLst/>
      </p:bgPr>
    </p:bg>
    <p:spTree>
      <p:nvGrpSpPr>
        <p:cNvPr id="1" name=""/>
        <p:cNvGrpSpPr/>
        <p:nvPr/>
      </p:nvGrpSpPr>
      <p:grpSpPr>
        <a:xfrm>
          <a:off x="0" y="0"/>
          <a:ext cx="0" cy="0"/>
          <a:chOff x="0" y="0"/>
          <a:chExt cx="0" cy="0"/>
        </a:xfrm>
      </p:grpSpPr>
      <p:pic>
        <p:nvPicPr>
          <p:cNvPr id="4" name="Bildobjekt 3" descr="En bild som visar fisk&#10;&#10;Automatiskt genererad beskrivning">
            <a:extLst>
              <a:ext uri="{FF2B5EF4-FFF2-40B4-BE49-F238E27FC236}">
                <a16:creationId xmlns:a16="http://schemas.microsoft.com/office/drawing/2014/main" id="{6189F6A3-78DB-4441-9E68-6B62BF456BD8}"/>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2" name="Rubrik 1"/>
          <p:cNvSpPr>
            <a:spLocks noGrp="1"/>
          </p:cNvSpPr>
          <p:nvPr>
            <p:ph type="title" hasCustomPrompt="1"/>
          </p:nvPr>
        </p:nvSpPr>
        <p:spPr>
          <a:xfrm>
            <a:off x="1930400" y="3036093"/>
            <a:ext cx="8331200" cy="785813"/>
          </a:xfrm>
        </p:spPr>
        <p:txBody>
          <a:bodyPr anchor="b"/>
          <a:lstStyle>
            <a:lvl1pPr algn="ctr">
              <a:defRPr sz="4800">
                <a:solidFill>
                  <a:schemeClr val="bg1"/>
                </a:solidFill>
              </a:defRPr>
            </a:lvl1pPr>
          </a:lstStyle>
          <a:p>
            <a:r>
              <a:rPr lang="sv-SE"/>
              <a:t>Introduktionsutbildning</a:t>
            </a:r>
          </a:p>
        </p:txBody>
      </p:sp>
      <p:pic>
        <p:nvPicPr>
          <p:cNvPr id="8" name="Picture 7" descr="ST_rgb_ny.tif"/>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63257" y="5949949"/>
            <a:ext cx="540915" cy="539999"/>
          </a:xfrm>
          <a:prstGeom prst="rect">
            <a:avLst/>
          </a:prstGeom>
        </p:spPr>
      </p:pic>
    </p:spTree>
    <p:custDataLst>
      <p:tags r:id="rId1"/>
    </p:custDataLst>
    <p:extLst>
      <p:ext uri="{BB962C8B-B14F-4D97-AF65-F5344CB8AC3E}">
        <p14:creationId xmlns:p14="http://schemas.microsoft.com/office/powerpoint/2010/main" val="19417100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Avsnittsrubrik_rosa">
    <p:bg>
      <p:bgPr>
        <a:solidFill>
          <a:srgbClr val="CE086A"/>
        </a:solidFill>
        <a:effectLst/>
      </p:bgPr>
    </p:bg>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AC047E00-D5E7-44A6-824D-EBB9066D1E8C}"/>
              </a:ext>
            </a:extLst>
          </p:cNvPr>
          <p:cNvPicPr>
            <a:picLocks noChangeAspect="1"/>
          </p:cNvPicPr>
          <p:nvPr userDrawn="1"/>
        </p:nvPicPr>
        <p:blipFill>
          <a:blip r:embed="rId3"/>
          <a:stretch>
            <a:fillRect/>
          </a:stretch>
        </p:blipFill>
        <p:spPr>
          <a:xfrm>
            <a:off x="0" y="1668"/>
            <a:ext cx="12192000" cy="6854664"/>
          </a:xfrm>
          <a:prstGeom prst="rect">
            <a:avLst/>
          </a:prstGeom>
        </p:spPr>
      </p:pic>
      <p:sp>
        <p:nvSpPr>
          <p:cNvPr id="2" name="Rubrik 1"/>
          <p:cNvSpPr>
            <a:spLocks noGrp="1"/>
          </p:cNvSpPr>
          <p:nvPr>
            <p:ph type="title" hasCustomPrompt="1"/>
          </p:nvPr>
        </p:nvSpPr>
        <p:spPr>
          <a:xfrm>
            <a:off x="1930400" y="3036093"/>
            <a:ext cx="8331200" cy="785813"/>
          </a:xfrm>
        </p:spPr>
        <p:txBody>
          <a:bodyPr anchor="b"/>
          <a:lstStyle>
            <a:lvl1pPr algn="ctr">
              <a:defRPr sz="4800">
                <a:solidFill>
                  <a:schemeClr val="bg1"/>
                </a:solidFill>
              </a:defRPr>
            </a:lvl1pPr>
          </a:lstStyle>
          <a:p>
            <a:r>
              <a:rPr lang="sv-SE"/>
              <a:t>Inflytande på arbetsplatsen</a:t>
            </a:r>
          </a:p>
        </p:txBody>
      </p:sp>
      <p:pic>
        <p:nvPicPr>
          <p:cNvPr id="8" name="Picture 7" descr="ST_rgb_ny.tif"/>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63257" y="5949949"/>
            <a:ext cx="540915" cy="539999"/>
          </a:xfrm>
          <a:prstGeom prst="rect">
            <a:avLst/>
          </a:prstGeom>
        </p:spPr>
      </p:pic>
    </p:spTree>
    <p:custDataLst>
      <p:tags r:id="rId1"/>
    </p:custDataLst>
    <p:extLst>
      <p:ext uri="{BB962C8B-B14F-4D97-AF65-F5344CB8AC3E}">
        <p14:creationId xmlns:p14="http://schemas.microsoft.com/office/powerpoint/2010/main" val="32197744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vsnittsrubrik_rosa">
    <p:bg>
      <p:bgPr>
        <a:solidFill>
          <a:srgbClr val="CE086A"/>
        </a:solidFill>
        <a:effectLst/>
      </p:bgPr>
    </p:bg>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4FDBE2D8-0589-49CD-ABA6-8B9C229FAF1F}"/>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2" name="Rubrik 1"/>
          <p:cNvSpPr>
            <a:spLocks noGrp="1"/>
          </p:cNvSpPr>
          <p:nvPr>
            <p:ph type="title" hasCustomPrompt="1"/>
          </p:nvPr>
        </p:nvSpPr>
        <p:spPr>
          <a:xfrm>
            <a:off x="1930400" y="3036093"/>
            <a:ext cx="8331200" cy="785813"/>
          </a:xfrm>
        </p:spPr>
        <p:txBody>
          <a:bodyPr anchor="b"/>
          <a:lstStyle>
            <a:lvl1pPr algn="ctr">
              <a:defRPr sz="4800">
                <a:solidFill>
                  <a:schemeClr val="bg1"/>
                </a:solidFill>
              </a:defRPr>
            </a:lvl1pPr>
          </a:lstStyle>
          <a:p>
            <a:r>
              <a:rPr lang="sv-SE"/>
              <a:t>Hållbart arbetsliv</a:t>
            </a:r>
          </a:p>
        </p:txBody>
      </p:sp>
      <p:pic>
        <p:nvPicPr>
          <p:cNvPr id="8" name="Picture 7" descr="ST_rgb_ny.tif"/>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63257" y="5949949"/>
            <a:ext cx="540915" cy="539999"/>
          </a:xfrm>
          <a:prstGeom prst="rect">
            <a:avLst/>
          </a:prstGeom>
        </p:spPr>
      </p:pic>
    </p:spTree>
    <p:custDataLst>
      <p:tags r:id="rId1"/>
    </p:custDataLst>
    <p:extLst>
      <p:ext uri="{BB962C8B-B14F-4D97-AF65-F5344CB8AC3E}">
        <p14:creationId xmlns:p14="http://schemas.microsoft.com/office/powerpoint/2010/main" val="39052919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tif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tiff"/><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10" Type="http://schemas.openxmlformats.org/officeDocument/2006/relationships/image" Target="../media/image1.tiff"/><Relationship Id="rId4" Type="http://schemas.openxmlformats.org/officeDocument/2006/relationships/slideLayout" Target="../slideLayouts/slideLayout28.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5" Type="http://schemas.openxmlformats.org/officeDocument/2006/relationships/slideLayout" Target="../slideLayouts/slideLayout37.xml"/><Relationship Id="rId10" Type="http://schemas.openxmlformats.org/officeDocument/2006/relationships/image" Target="../media/image1.tiff"/><Relationship Id="rId4" Type="http://schemas.openxmlformats.org/officeDocument/2006/relationships/slideLayout" Target="../slideLayouts/slideLayout36.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5" Type="http://schemas.openxmlformats.org/officeDocument/2006/relationships/slideLayout" Target="../slideLayouts/slideLayout45.xml"/><Relationship Id="rId10" Type="http://schemas.openxmlformats.org/officeDocument/2006/relationships/image" Target="../media/image1.tiff"/><Relationship Id="rId4" Type="http://schemas.openxmlformats.org/officeDocument/2006/relationships/slideLayout" Target="../slideLayouts/slideLayout44.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5" Type="http://schemas.openxmlformats.org/officeDocument/2006/relationships/slideLayout" Target="../slideLayouts/slideLayout53.xml"/><Relationship Id="rId10" Type="http://schemas.openxmlformats.org/officeDocument/2006/relationships/image" Target="../media/image1.tiff"/><Relationship Id="rId4" Type="http://schemas.openxmlformats.org/officeDocument/2006/relationships/slideLayout" Target="../slideLayouts/slideLayout52.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5" Type="http://schemas.openxmlformats.org/officeDocument/2006/relationships/slideLayout" Target="../slideLayouts/slideLayout61.xml"/><Relationship Id="rId10" Type="http://schemas.openxmlformats.org/officeDocument/2006/relationships/image" Target="../media/image1.tiff"/><Relationship Id="rId4" Type="http://schemas.openxmlformats.org/officeDocument/2006/relationships/slideLayout" Target="../slideLayouts/slideLayout60.xml"/><Relationship Id="rId9"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1408569" y="962652"/>
            <a:ext cx="9265468" cy="1325563"/>
          </a:xfrm>
          <a:prstGeom prst="rect">
            <a:avLst/>
          </a:prstGeom>
        </p:spPr>
        <p:txBody>
          <a:bodyPr vert="horz" lIns="91440" tIns="45720" rIns="91440" bIns="45720" rtlCol="0" anchor="b" anchorCtr="0">
            <a:noAutofit/>
          </a:bodyPr>
          <a:lstStyle/>
          <a:p>
            <a:r>
              <a:rPr lang="sv-SE"/>
              <a:t>Klicka här för att ändra format</a:t>
            </a:r>
          </a:p>
        </p:txBody>
      </p:sp>
      <p:sp>
        <p:nvSpPr>
          <p:cNvPr id="3" name="Platshållare för text 2"/>
          <p:cNvSpPr>
            <a:spLocks noGrp="1"/>
          </p:cNvSpPr>
          <p:nvPr>
            <p:ph type="body" idx="1"/>
          </p:nvPr>
        </p:nvSpPr>
        <p:spPr>
          <a:xfrm>
            <a:off x="1408569" y="2357908"/>
            <a:ext cx="9265468" cy="3592041"/>
          </a:xfrm>
          <a:prstGeom prst="rect">
            <a:avLst/>
          </a:prstGeom>
        </p:spPr>
        <p:txBody>
          <a:bodyPr vert="horz" lIns="91440" tIns="45720" rIns="91440" bIns="4572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4" name="Picture 3" descr="ST_rgb_ny.tif"/>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1263257" y="5949949"/>
            <a:ext cx="540915" cy="539999"/>
          </a:xfrm>
          <a:prstGeom prst="rect">
            <a:avLst/>
          </a:prstGeom>
        </p:spPr>
      </p:pic>
    </p:spTree>
    <p:extLst>
      <p:ext uri="{BB962C8B-B14F-4D97-AF65-F5344CB8AC3E}">
        <p14:creationId xmlns:p14="http://schemas.microsoft.com/office/powerpoint/2010/main" val="2056779947"/>
      </p:ext>
    </p:extLst>
  </p:cSld>
  <p:clrMap bg1="lt1" tx1="dk1" bg2="lt2" tx2="dk2" accent1="accent1" accent2="accent2" accent3="accent3" accent4="accent4" accent5="accent5" accent6="accent6" hlink="hlink" folHlink="folHlink"/>
  <p:sldLayoutIdLst>
    <p:sldLayoutId id="2147483700" r:id="rId1"/>
    <p:sldLayoutId id="2147483778" r:id="rId2"/>
    <p:sldLayoutId id="2147483731" r:id="rId3"/>
    <p:sldLayoutId id="2147483705" r:id="rId4"/>
    <p:sldLayoutId id="2147483779" r:id="rId5"/>
    <p:sldLayoutId id="2147483732" r:id="rId6"/>
    <p:sldLayoutId id="2147483783" r:id="rId7"/>
    <p:sldLayoutId id="2147483782" r:id="rId8"/>
    <p:sldLayoutId id="2147483780" r:id="rId9"/>
    <p:sldLayoutId id="2147483781" r:id="rId10"/>
    <p:sldLayoutId id="2147483784" r:id="rId11"/>
  </p:sldLayoutIdLst>
  <p:hf sldNum="0" hdr="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361950" indent="-361950" algn="l" defTabSz="914400" rtl="0" eaLnBrk="1" latinLnBrk="0" hangingPunct="1">
        <a:lnSpc>
          <a:spcPct val="100000"/>
        </a:lnSpc>
        <a:spcBef>
          <a:spcPts val="1200"/>
        </a:spcBef>
        <a:buFont typeface="Arial"/>
        <a:buChar char="•"/>
        <a:defRPr sz="2600" kern="1200">
          <a:solidFill>
            <a:schemeClr val="tx1"/>
          </a:solidFill>
          <a:latin typeface="+mn-lt"/>
          <a:ea typeface="+mn-ea"/>
          <a:cs typeface="+mn-cs"/>
        </a:defRPr>
      </a:lvl1pPr>
      <a:lvl2pPr marL="760413" indent="-334963" algn="l" defTabSz="914400" rtl="0" eaLnBrk="1" latinLnBrk="0" hangingPunct="1">
        <a:lnSpc>
          <a:spcPct val="95000"/>
        </a:lnSpc>
        <a:spcBef>
          <a:spcPts val="600"/>
        </a:spcBef>
        <a:buFont typeface="Arial" panose="020B0604020202020204" pitchFamily="34" charset="0"/>
        <a:buChar char="−"/>
        <a:defRPr sz="2400" kern="1200">
          <a:solidFill>
            <a:schemeClr val="tx1"/>
          </a:solidFill>
          <a:latin typeface="+mn-lt"/>
          <a:ea typeface="+mn-ea"/>
          <a:cs typeface="+mn-cs"/>
        </a:defRPr>
      </a:lvl2pPr>
      <a:lvl3pPr marL="1041400" indent="-244475" algn="l" defTabSz="914400" rtl="0" eaLnBrk="1" latinLnBrk="0" hangingPunct="1">
        <a:lnSpc>
          <a:spcPct val="95000"/>
        </a:lnSpc>
        <a:spcBef>
          <a:spcPts val="600"/>
        </a:spcBef>
        <a:buFont typeface="Arial"/>
        <a:buChar char="•"/>
        <a:defRPr sz="2000" kern="1200">
          <a:solidFill>
            <a:schemeClr val="tx1"/>
          </a:solidFill>
          <a:latin typeface="+mn-lt"/>
          <a:ea typeface="+mn-ea"/>
          <a:cs typeface="+mn-cs"/>
        </a:defRPr>
      </a:lvl3pPr>
      <a:lvl4pPr marL="1393825" indent="-298450" algn="l" defTabSz="914400" rtl="0" eaLnBrk="1" latinLnBrk="0" hangingPunct="1">
        <a:lnSpc>
          <a:spcPct val="95000"/>
        </a:lnSpc>
        <a:spcBef>
          <a:spcPts val="600"/>
        </a:spcBef>
        <a:buFont typeface="Arial" panose="020B0604020202020204" pitchFamily="34" charset="0"/>
        <a:buChar char="−"/>
        <a:defRPr sz="1800" kern="1200">
          <a:solidFill>
            <a:schemeClr val="tx1"/>
          </a:solidFill>
          <a:latin typeface="+mn-lt"/>
          <a:ea typeface="+mn-ea"/>
          <a:cs typeface="+mn-cs"/>
        </a:defRPr>
      </a:lvl4pPr>
      <a:lvl5pPr marL="1638300" indent="-198438" algn="l" defTabSz="914400" rtl="0" eaLnBrk="1" latinLnBrk="0" hangingPunct="1">
        <a:lnSpc>
          <a:spcPct val="95000"/>
        </a:lnSpc>
        <a:spcBef>
          <a:spcPts val="6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1408569" y="962652"/>
            <a:ext cx="9265468" cy="1325563"/>
          </a:xfrm>
          <a:prstGeom prst="rect">
            <a:avLst/>
          </a:prstGeom>
        </p:spPr>
        <p:txBody>
          <a:bodyPr vert="horz" lIns="91440" tIns="45720" rIns="91440" bIns="45720" rtlCol="0" anchor="b" anchorCtr="0">
            <a:noAutofit/>
          </a:bodyPr>
          <a:lstStyle/>
          <a:p>
            <a:r>
              <a:rPr lang="sv-SE"/>
              <a:t>Klicka här för att ändra format</a:t>
            </a:r>
          </a:p>
        </p:txBody>
      </p:sp>
      <p:sp>
        <p:nvSpPr>
          <p:cNvPr id="3" name="Platshållare för text 2"/>
          <p:cNvSpPr>
            <a:spLocks noGrp="1"/>
          </p:cNvSpPr>
          <p:nvPr>
            <p:ph type="body" idx="1"/>
          </p:nvPr>
        </p:nvSpPr>
        <p:spPr>
          <a:xfrm>
            <a:off x="1408569" y="2357908"/>
            <a:ext cx="9265468" cy="3592041"/>
          </a:xfrm>
          <a:prstGeom prst="rect">
            <a:avLst/>
          </a:prstGeom>
        </p:spPr>
        <p:txBody>
          <a:bodyPr vert="horz" lIns="91440" tIns="45720" rIns="91440" bIns="4572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8" name="Picture 7" descr="ST_rgb_ny.tif"/>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1263257" y="5949949"/>
            <a:ext cx="540915" cy="539999"/>
          </a:xfrm>
          <a:prstGeom prst="rect">
            <a:avLst/>
          </a:prstGeom>
        </p:spPr>
      </p:pic>
    </p:spTree>
    <p:extLst>
      <p:ext uri="{BB962C8B-B14F-4D97-AF65-F5344CB8AC3E}">
        <p14:creationId xmlns:p14="http://schemas.microsoft.com/office/powerpoint/2010/main" val="2691368980"/>
      </p:ext>
    </p:extLst>
  </p:cSld>
  <p:clrMap bg1="lt1" tx1="dk1" bg2="lt2" tx2="dk2" accent1="accent1" accent2="accent2" accent3="accent3" accent4="accent4" accent5="accent5" accent6="accent6" hlink="hlink" folHlink="folHlink"/>
  <p:sldLayoutIdLst>
    <p:sldLayoutId id="2147483674" r:id="rId1"/>
    <p:sldLayoutId id="2147483739" r:id="rId2"/>
    <p:sldLayoutId id="2147483676" r:id="rId3"/>
    <p:sldLayoutId id="2147483740" r:id="rId4"/>
    <p:sldLayoutId id="2147483744" r:id="rId5"/>
    <p:sldLayoutId id="2147483742" r:id="rId6"/>
    <p:sldLayoutId id="2147483743" r:id="rId7"/>
    <p:sldLayoutId id="2147483675" r:id="rId8"/>
    <p:sldLayoutId id="2147483794" r:id="rId9"/>
    <p:sldLayoutId id="2147483795" r:id="rId10"/>
    <p:sldLayoutId id="2147483797" r:id="rId11"/>
    <p:sldLayoutId id="2147483800" r:id="rId12"/>
    <p:sldLayoutId id="2147483801" r:id="rId13"/>
  </p:sldLayoutIdLst>
  <p:hf sldNum="0" hdr="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361950" indent="-361950" algn="l" defTabSz="914400" rtl="0" eaLnBrk="1" latinLnBrk="0" hangingPunct="1">
        <a:lnSpc>
          <a:spcPct val="100000"/>
        </a:lnSpc>
        <a:spcBef>
          <a:spcPts val="1200"/>
        </a:spcBef>
        <a:buFont typeface="Arial"/>
        <a:buChar char="•"/>
        <a:defRPr sz="2600" kern="1200">
          <a:solidFill>
            <a:schemeClr val="tx1"/>
          </a:solidFill>
          <a:latin typeface="+mn-lt"/>
          <a:ea typeface="+mn-ea"/>
          <a:cs typeface="+mn-cs"/>
        </a:defRPr>
      </a:lvl1pPr>
      <a:lvl2pPr marL="760413" indent="-334963" algn="l" defTabSz="914400" rtl="0" eaLnBrk="1" latinLnBrk="0" hangingPunct="1">
        <a:lnSpc>
          <a:spcPct val="95000"/>
        </a:lnSpc>
        <a:spcBef>
          <a:spcPts val="600"/>
        </a:spcBef>
        <a:buFont typeface="Arial" panose="020B0604020202020204" pitchFamily="34" charset="0"/>
        <a:buChar char="−"/>
        <a:defRPr sz="2400" kern="1200">
          <a:solidFill>
            <a:schemeClr val="tx1"/>
          </a:solidFill>
          <a:latin typeface="+mn-lt"/>
          <a:ea typeface="+mn-ea"/>
          <a:cs typeface="+mn-cs"/>
        </a:defRPr>
      </a:lvl2pPr>
      <a:lvl3pPr marL="1041400" indent="-244475" algn="l" defTabSz="914400" rtl="0" eaLnBrk="1" latinLnBrk="0" hangingPunct="1">
        <a:lnSpc>
          <a:spcPct val="95000"/>
        </a:lnSpc>
        <a:spcBef>
          <a:spcPts val="600"/>
        </a:spcBef>
        <a:buFont typeface="Arial"/>
        <a:buChar char="•"/>
        <a:defRPr sz="2000" kern="1200">
          <a:solidFill>
            <a:schemeClr val="tx1"/>
          </a:solidFill>
          <a:latin typeface="+mn-lt"/>
          <a:ea typeface="+mn-ea"/>
          <a:cs typeface="+mn-cs"/>
        </a:defRPr>
      </a:lvl3pPr>
      <a:lvl4pPr marL="1393825" indent="-298450" algn="l" defTabSz="914400" rtl="0" eaLnBrk="1" latinLnBrk="0" hangingPunct="1">
        <a:lnSpc>
          <a:spcPct val="95000"/>
        </a:lnSpc>
        <a:spcBef>
          <a:spcPts val="600"/>
        </a:spcBef>
        <a:buFont typeface="Arial" panose="020B0604020202020204" pitchFamily="34" charset="0"/>
        <a:buChar char="−"/>
        <a:defRPr sz="1800" kern="1200">
          <a:solidFill>
            <a:schemeClr val="tx1"/>
          </a:solidFill>
          <a:latin typeface="+mn-lt"/>
          <a:ea typeface="+mn-ea"/>
          <a:cs typeface="+mn-cs"/>
        </a:defRPr>
      </a:lvl4pPr>
      <a:lvl5pPr marL="1638300" indent="-198438" algn="l" defTabSz="914400" rtl="0" eaLnBrk="1" latinLnBrk="0" hangingPunct="1">
        <a:lnSpc>
          <a:spcPct val="95000"/>
        </a:lnSpc>
        <a:spcBef>
          <a:spcPts val="6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1408569" y="962652"/>
            <a:ext cx="9265468" cy="1325563"/>
          </a:xfrm>
          <a:prstGeom prst="rect">
            <a:avLst/>
          </a:prstGeom>
        </p:spPr>
        <p:txBody>
          <a:bodyPr vert="horz" lIns="91440" tIns="45720" rIns="91440" bIns="45720" rtlCol="0" anchor="b" anchorCtr="0">
            <a:noAutofit/>
          </a:bodyPr>
          <a:lstStyle/>
          <a:p>
            <a:r>
              <a:rPr lang="sv-SE"/>
              <a:t>Klicka här för att ändra format</a:t>
            </a:r>
          </a:p>
        </p:txBody>
      </p:sp>
      <p:sp>
        <p:nvSpPr>
          <p:cNvPr id="3" name="Platshållare för text 2"/>
          <p:cNvSpPr>
            <a:spLocks noGrp="1"/>
          </p:cNvSpPr>
          <p:nvPr>
            <p:ph type="body" idx="1"/>
          </p:nvPr>
        </p:nvSpPr>
        <p:spPr>
          <a:xfrm>
            <a:off x="1408569" y="2357908"/>
            <a:ext cx="9265468" cy="3592041"/>
          </a:xfrm>
          <a:prstGeom prst="rect">
            <a:avLst/>
          </a:prstGeom>
        </p:spPr>
        <p:txBody>
          <a:bodyPr vert="horz" lIns="91440" tIns="45720" rIns="91440" bIns="4572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9" name="Picture 8" descr="ST_rgb_ny.tif"/>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1263257" y="5949949"/>
            <a:ext cx="540915" cy="539999"/>
          </a:xfrm>
          <a:prstGeom prst="rect">
            <a:avLst/>
          </a:prstGeom>
        </p:spPr>
      </p:pic>
    </p:spTree>
    <p:extLst>
      <p:ext uri="{BB962C8B-B14F-4D97-AF65-F5344CB8AC3E}">
        <p14:creationId xmlns:p14="http://schemas.microsoft.com/office/powerpoint/2010/main" val="1939141906"/>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Lst>
  <p:hf sldNum="0" hdr="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361950" indent="-361950" algn="l" defTabSz="914400" rtl="0" eaLnBrk="1" latinLnBrk="0" hangingPunct="1">
        <a:lnSpc>
          <a:spcPct val="100000"/>
        </a:lnSpc>
        <a:spcBef>
          <a:spcPts val="1200"/>
        </a:spcBef>
        <a:buFont typeface="Arial"/>
        <a:buChar char="•"/>
        <a:defRPr sz="2600" kern="1200">
          <a:solidFill>
            <a:schemeClr val="tx1"/>
          </a:solidFill>
          <a:latin typeface="+mn-lt"/>
          <a:ea typeface="+mn-ea"/>
          <a:cs typeface="+mn-cs"/>
        </a:defRPr>
      </a:lvl1pPr>
      <a:lvl2pPr marL="760413" indent="-334963" algn="l" defTabSz="914400" rtl="0" eaLnBrk="1" latinLnBrk="0" hangingPunct="1">
        <a:lnSpc>
          <a:spcPct val="95000"/>
        </a:lnSpc>
        <a:spcBef>
          <a:spcPts val="600"/>
        </a:spcBef>
        <a:buFont typeface="Arial" panose="020B0604020202020204" pitchFamily="34" charset="0"/>
        <a:buChar char="−"/>
        <a:defRPr sz="2400" kern="1200">
          <a:solidFill>
            <a:schemeClr val="tx1"/>
          </a:solidFill>
          <a:latin typeface="+mn-lt"/>
          <a:ea typeface="+mn-ea"/>
          <a:cs typeface="+mn-cs"/>
        </a:defRPr>
      </a:lvl2pPr>
      <a:lvl3pPr marL="1041400" indent="-244475" algn="l" defTabSz="914400" rtl="0" eaLnBrk="1" latinLnBrk="0" hangingPunct="1">
        <a:lnSpc>
          <a:spcPct val="95000"/>
        </a:lnSpc>
        <a:spcBef>
          <a:spcPts val="600"/>
        </a:spcBef>
        <a:buFont typeface="Arial"/>
        <a:buChar char="•"/>
        <a:defRPr sz="2000" kern="1200">
          <a:solidFill>
            <a:schemeClr val="tx1"/>
          </a:solidFill>
          <a:latin typeface="+mn-lt"/>
          <a:ea typeface="+mn-ea"/>
          <a:cs typeface="+mn-cs"/>
        </a:defRPr>
      </a:lvl3pPr>
      <a:lvl4pPr marL="1393825" indent="-298450" algn="l" defTabSz="914400" rtl="0" eaLnBrk="1" latinLnBrk="0" hangingPunct="1">
        <a:lnSpc>
          <a:spcPct val="95000"/>
        </a:lnSpc>
        <a:spcBef>
          <a:spcPts val="600"/>
        </a:spcBef>
        <a:buFont typeface="Arial" panose="020B0604020202020204" pitchFamily="34" charset="0"/>
        <a:buChar char="−"/>
        <a:defRPr sz="1800" kern="1200">
          <a:solidFill>
            <a:schemeClr val="tx1"/>
          </a:solidFill>
          <a:latin typeface="+mn-lt"/>
          <a:ea typeface="+mn-ea"/>
          <a:cs typeface="+mn-cs"/>
        </a:defRPr>
      </a:lvl4pPr>
      <a:lvl5pPr marL="1638300" indent="-198438" algn="l" defTabSz="914400" rtl="0" eaLnBrk="1" latinLnBrk="0" hangingPunct="1">
        <a:lnSpc>
          <a:spcPct val="95000"/>
        </a:lnSpc>
        <a:spcBef>
          <a:spcPts val="6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1408569" y="962652"/>
            <a:ext cx="9265468" cy="1325563"/>
          </a:xfrm>
          <a:prstGeom prst="rect">
            <a:avLst/>
          </a:prstGeom>
        </p:spPr>
        <p:txBody>
          <a:bodyPr vert="horz" lIns="91440" tIns="45720" rIns="91440" bIns="45720" rtlCol="0" anchor="b" anchorCtr="0">
            <a:noAutofit/>
          </a:bodyPr>
          <a:lstStyle/>
          <a:p>
            <a:r>
              <a:rPr lang="sv-SE"/>
              <a:t>Klicka här för att ändra format</a:t>
            </a:r>
          </a:p>
        </p:txBody>
      </p:sp>
      <p:sp>
        <p:nvSpPr>
          <p:cNvPr id="3" name="Platshållare för text 2"/>
          <p:cNvSpPr>
            <a:spLocks noGrp="1"/>
          </p:cNvSpPr>
          <p:nvPr>
            <p:ph type="body" idx="1"/>
          </p:nvPr>
        </p:nvSpPr>
        <p:spPr>
          <a:xfrm>
            <a:off x="1408569" y="2357908"/>
            <a:ext cx="9265468" cy="3592041"/>
          </a:xfrm>
          <a:prstGeom prst="rect">
            <a:avLst/>
          </a:prstGeom>
        </p:spPr>
        <p:txBody>
          <a:bodyPr vert="horz" lIns="91440" tIns="45720" rIns="91440" bIns="4572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9" name="Picture 8" descr="ST_rgb_ny.tif"/>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1263257" y="5949949"/>
            <a:ext cx="540915" cy="539999"/>
          </a:xfrm>
          <a:prstGeom prst="rect">
            <a:avLst/>
          </a:prstGeom>
        </p:spPr>
      </p:pic>
    </p:spTree>
    <p:extLst>
      <p:ext uri="{BB962C8B-B14F-4D97-AF65-F5344CB8AC3E}">
        <p14:creationId xmlns:p14="http://schemas.microsoft.com/office/powerpoint/2010/main" val="3882170877"/>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Lst>
  <p:hf sldNum="0" hdr="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361950" indent="-361950" algn="l" defTabSz="914400" rtl="0" eaLnBrk="1" latinLnBrk="0" hangingPunct="1">
        <a:lnSpc>
          <a:spcPct val="100000"/>
        </a:lnSpc>
        <a:spcBef>
          <a:spcPts val="1200"/>
        </a:spcBef>
        <a:buFont typeface="Arial"/>
        <a:buChar char="•"/>
        <a:defRPr sz="2600" kern="1200">
          <a:solidFill>
            <a:schemeClr val="tx1"/>
          </a:solidFill>
          <a:latin typeface="+mn-lt"/>
          <a:ea typeface="+mn-ea"/>
          <a:cs typeface="+mn-cs"/>
        </a:defRPr>
      </a:lvl1pPr>
      <a:lvl2pPr marL="760413" indent="-334963" algn="l" defTabSz="914400" rtl="0" eaLnBrk="1" latinLnBrk="0" hangingPunct="1">
        <a:lnSpc>
          <a:spcPct val="95000"/>
        </a:lnSpc>
        <a:spcBef>
          <a:spcPts val="600"/>
        </a:spcBef>
        <a:buFont typeface="Arial" panose="020B0604020202020204" pitchFamily="34" charset="0"/>
        <a:buChar char="−"/>
        <a:defRPr sz="2400" kern="1200">
          <a:solidFill>
            <a:schemeClr val="tx1"/>
          </a:solidFill>
          <a:latin typeface="+mn-lt"/>
          <a:ea typeface="+mn-ea"/>
          <a:cs typeface="+mn-cs"/>
        </a:defRPr>
      </a:lvl2pPr>
      <a:lvl3pPr marL="1041400" indent="-244475" algn="l" defTabSz="914400" rtl="0" eaLnBrk="1" latinLnBrk="0" hangingPunct="1">
        <a:lnSpc>
          <a:spcPct val="95000"/>
        </a:lnSpc>
        <a:spcBef>
          <a:spcPts val="600"/>
        </a:spcBef>
        <a:buFont typeface="Arial"/>
        <a:buChar char="•"/>
        <a:defRPr sz="2000" kern="1200">
          <a:solidFill>
            <a:schemeClr val="tx1"/>
          </a:solidFill>
          <a:latin typeface="+mn-lt"/>
          <a:ea typeface="+mn-ea"/>
          <a:cs typeface="+mn-cs"/>
        </a:defRPr>
      </a:lvl3pPr>
      <a:lvl4pPr marL="1393825" indent="-298450" algn="l" defTabSz="914400" rtl="0" eaLnBrk="1" latinLnBrk="0" hangingPunct="1">
        <a:lnSpc>
          <a:spcPct val="95000"/>
        </a:lnSpc>
        <a:spcBef>
          <a:spcPts val="600"/>
        </a:spcBef>
        <a:buFont typeface="Arial" panose="020B0604020202020204" pitchFamily="34" charset="0"/>
        <a:buChar char="−"/>
        <a:defRPr sz="1800" kern="1200">
          <a:solidFill>
            <a:schemeClr val="tx1"/>
          </a:solidFill>
          <a:latin typeface="+mn-lt"/>
          <a:ea typeface="+mn-ea"/>
          <a:cs typeface="+mn-cs"/>
        </a:defRPr>
      </a:lvl4pPr>
      <a:lvl5pPr marL="1638300" indent="-198438" algn="l" defTabSz="914400" rtl="0" eaLnBrk="1" latinLnBrk="0" hangingPunct="1">
        <a:lnSpc>
          <a:spcPct val="95000"/>
        </a:lnSpc>
        <a:spcBef>
          <a:spcPts val="6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1408569" y="962652"/>
            <a:ext cx="9265468" cy="1325563"/>
          </a:xfrm>
          <a:prstGeom prst="rect">
            <a:avLst/>
          </a:prstGeom>
        </p:spPr>
        <p:txBody>
          <a:bodyPr vert="horz" lIns="91440" tIns="45720" rIns="91440" bIns="45720" rtlCol="0" anchor="b" anchorCtr="0">
            <a:noAutofit/>
          </a:bodyPr>
          <a:lstStyle/>
          <a:p>
            <a:r>
              <a:rPr lang="sv-SE"/>
              <a:t>Klicka här för att ändra format</a:t>
            </a:r>
          </a:p>
        </p:txBody>
      </p:sp>
      <p:sp>
        <p:nvSpPr>
          <p:cNvPr id="3" name="Platshållare för text 2"/>
          <p:cNvSpPr>
            <a:spLocks noGrp="1"/>
          </p:cNvSpPr>
          <p:nvPr>
            <p:ph type="body" idx="1"/>
          </p:nvPr>
        </p:nvSpPr>
        <p:spPr>
          <a:xfrm>
            <a:off x="1408569" y="2357908"/>
            <a:ext cx="9265468" cy="3592041"/>
          </a:xfrm>
          <a:prstGeom prst="rect">
            <a:avLst/>
          </a:prstGeom>
        </p:spPr>
        <p:txBody>
          <a:bodyPr vert="horz" lIns="91440" tIns="45720" rIns="91440" bIns="4572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9" name="Picture 8" descr="ST_rgb_ny.tif"/>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1263257" y="5949949"/>
            <a:ext cx="540915" cy="539999"/>
          </a:xfrm>
          <a:prstGeom prst="rect">
            <a:avLst/>
          </a:prstGeom>
        </p:spPr>
      </p:pic>
    </p:spTree>
    <p:extLst>
      <p:ext uri="{BB962C8B-B14F-4D97-AF65-F5344CB8AC3E}">
        <p14:creationId xmlns:p14="http://schemas.microsoft.com/office/powerpoint/2010/main" val="1028486249"/>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Lst>
  <p:hf sldNum="0" hdr="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361950" indent="-361950" algn="l" defTabSz="914400" rtl="0" eaLnBrk="1" latinLnBrk="0" hangingPunct="1">
        <a:lnSpc>
          <a:spcPct val="100000"/>
        </a:lnSpc>
        <a:spcBef>
          <a:spcPts val="1200"/>
        </a:spcBef>
        <a:buFont typeface="Arial"/>
        <a:buChar char="•"/>
        <a:defRPr sz="2600" kern="1200">
          <a:solidFill>
            <a:schemeClr val="tx1"/>
          </a:solidFill>
          <a:latin typeface="+mn-lt"/>
          <a:ea typeface="+mn-ea"/>
          <a:cs typeface="+mn-cs"/>
        </a:defRPr>
      </a:lvl1pPr>
      <a:lvl2pPr marL="760413" indent="-334963" algn="l" defTabSz="914400" rtl="0" eaLnBrk="1" latinLnBrk="0" hangingPunct="1">
        <a:lnSpc>
          <a:spcPct val="95000"/>
        </a:lnSpc>
        <a:spcBef>
          <a:spcPts val="600"/>
        </a:spcBef>
        <a:buFont typeface="Arial" panose="020B0604020202020204" pitchFamily="34" charset="0"/>
        <a:buChar char="−"/>
        <a:defRPr sz="2400" kern="1200">
          <a:solidFill>
            <a:schemeClr val="tx1"/>
          </a:solidFill>
          <a:latin typeface="+mn-lt"/>
          <a:ea typeface="+mn-ea"/>
          <a:cs typeface="+mn-cs"/>
        </a:defRPr>
      </a:lvl2pPr>
      <a:lvl3pPr marL="1041400" indent="-244475" algn="l" defTabSz="914400" rtl="0" eaLnBrk="1" latinLnBrk="0" hangingPunct="1">
        <a:lnSpc>
          <a:spcPct val="95000"/>
        </a:lnSpc>
        <a:spcBef>
          <a:spcPts val="600"/>
        </a:spcBef>
        <a:buFont typeface="Arial"/>
        <a:buChar char="•"/>
        <a:defRPr sz="2000" kern="1200">
          <a:solidFill>
            <a:schemeClr val="tx1"/>
          </a:solidFill>
          <a:latin typeface="+mn-lt"/>
          <a:ea typeface="+mn-ea"/>
          <a:cs typeface="+mn-cs"/>
        </a:defRPr>
      </a:lvl3pPr>
      <a:lvl4pPr marL="1393825" indent="-298450" algn="l" defTabSz="914400" rtl="0" eaLnBrk="1" latinLnBrk="0" hangingPunct="1">
        <a:lnSpc>
          <a:spcPct val="95000"/>
        </a:lnSpc>
        <a:spcBef>
          <a:spcPts val="600"/>
        </a:spcBef>
        <a:buFont typeface="Arial" panose="020B0604020202020204" pitchFamily="34" charset="0"/>
        <a:buChar char="−"/>
        <a:defRPr sz="1800" kern="1200">
          <a:solidFill>
            <a:schemeClr val="tx1"/>
          </a:solidFill>
          <a:latin typeface="+mn-lt"/>
          <a:ea typeface="+mn-ea"/>
          <a:cs typeface="+mn-cs"/>
        </a:defRPr>
      </a:lvl4pPr>
      <a:lvl5pPr marL="1638300" indent="-198438" algn="l" defTabSz="914400" rtl="0" eaLnBrk="1" latinLnBrk="0" hangingPunct="1">
        <a:lnSpc>
          <a:spcPct val="95000"/>
        </a:lnSpc>
        <a:spcBef>
          <a:spcPts val="6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1408569" y="962652"/>
            <a:ext cx="9265468" cy="1325563"/>
          </a:xfrm>
          <a:prstGeom prst="rect">
            <a:avLst/>
          </a:prstGeom>
        </p:spPr>
        <p:txBody>
          <a:bodyPr vert="horz" lIns="91440" tIns="45720" rIns="91440" bIns="45720" rtlCol="0" anchor="b" anchorCtr="0">
            <a:noAutofit/>
          </a:bodyPr>
          <a:lstStyle/>
          <a:p>
            <a:r>
              <a:rPr lang="sv-SE"/>
              <a:t>Klicka här för att ändra format</a:t>
            </a:r>
          </a:p>
        </p:txBody>
      </p:sp>
      <p:sp>
        <p:nvSpPr>
          <p:cNvPr id="3" name="Platshållare för text 2"/>
          <p:cNvSpPr>
            <a:spLocks noGrp="1"/>
          </p:cNvSpPr>
          <p:nvPr>
            <p:ph type="body" idx="1"/>
          </p:nvPr>
        </p:nvSpPr>
        <p:spPr>
          <a:xfrm>
            <a:off x="1408569" y="2357908"/>
            <a:ext cx="9265468" cy="3592041"/>
          </a:xfrm>
          <a:prstGeom prst="rect">
            <a:avLst/>
          </a:prstGeom>
        </p:spPr>
        <p:txBody>
          <a:bodyPr vert="horz" lIns="91440" tIns="45720" rIns="91440" bIns="4572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9" name="Picture 8" descr="ST_rgb_ny.tif"/>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1263257" y="5949949"/>
            <a:ext cx="540915" cy="539999"/>
          </a:xfrm>
          <a:prstGeom prst="rect">
            <a:avLst/>
          </a:prstGeom>
        </p:spPr>
      </p:pic>
    </p:spTree>
    <p:extLst>
      <p:ext uri="{BB962C8B-B14F-4D97-AF65-F5344CB8AC3E}">
        <p14:creationId xmlns:p14="http://schemas.microsoft.com/office/powerpoint/2010/main" val="1049933979"/>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Lst>
  <p:hf sldNum="0" hdr="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361950" indent="-361950" algn="l" defTabSz="914400" rtl="0" eaLnBrk="1" latinLnBrk="0" hangingPunct="1">
        <a:lnSpc>
          <a:spcPct val="100000"/>
        </a:lnSpc>
        <a:spcBef>
          <a:spcPts val="1200"/>
        </a:spcBef>
        <a:buFont typeface="Arial"/>
        <a:buChar char="•"/>
        <a:defRPr sz="2600" kern="1200">
          <a:solidFill>
            <a:schemeClr val="tx1"/>
          </a:solidFill>
          <a:latin typeface="+mn-lt"/>
          <a:ea typeface="+mn-ea"/>
          <a:cs typeface="+mn-cs"/>
        </a:defRPr>
      </a:lvl1pPr>
      <a:lvl2pPr marL="760413" indent="-334963" algn="l" defTabSz="914400" rtl="0" eaLnBrk="1" latinLnBrk="0" hangingPunct="1">
        <a:lnSpc>
          <a:spcPct val="95000"/>
        </a:lnSpc>
        <a:spcBef>
          <a:spcPts val="600"/>
        </a:spcBef>
        <a:buFont typeface="Arial" panose="020B0604020202020204" pitchFamily="34" charset="0"/>
        <a:buChar char="−"/>
        <a:defRPr sz="2400" kern="1200">
          <a:solidFill>
            <a:schemeClr val="tx1"/>
          </a:solidFill>
          <a:latin typeface="+mn-lt"/>
          <a:ea typeface="+mn-ea"/>
          <a:cs typeface="+mn-cs"/>
        </a:defRPr>
      </a:lvl2pPr>
      <a:lvl3pPr marL="1041400" indent="-244475" algn="l" defTabSz="914400" rtl="0" eaLnBrk="1" latinLnBrk="0" hangingPunct="1">
        <a:lnSpc>
          <a:spcPct val="95000"/>
        </a:lnSpc>
        <a:spcBef>
          <a:spcPts val="600"/>
        </a:spcBef>
        <a:buFont typeface="Arial"/>
        <a:buChar char="•"/>
        <a:defRPr sz="2000" kern="1200">
          <a:solidFill>
            <a:schemeClr val="tx1"/>
          </a:solidFill>
          <a:latin typeface="+mn-lt"/>
          <a:ea typeface="+mn-ea"/>
          <a:cs typeface="+mn-cs"/>
        </a:defRPr>
      </a:lvl3pPr>
      <a:lvl4pPr marL="1393825" indent="-298450" algn="l" defTabSz="914400" rtl="0" eaLnBrk="1" latinLnBrk="0" hangingPunct="1">
        <a:lnSpc>
          <a:spcPct val="95000"/>
        </a:lnSpc>
        <a:spcBef>
          <a:spcPts val="600"/>
        </a:spcBef>
        <a:buFont typeface="Arial" panose="020B0604020202020204" pitchFamily="34" charset="0"/>
        <a:buChar char="−"/>
        <a:defRPr sz="1800" kern="1200">
          <a:solidFill>
            <a:schemeClr val="tx1"/>
          </a:solidFill>
          <a:latin typeface="+mn-lt"/>
          <a:ea typeface="+mn-ea"/>
          <a:cs typeface="+mn-cs"/>
        </a:defRPr>
      </a:lvl4pPr>
      <a:lvl5pPr marL="1638300" indent="-198438" algn="l" defTabSz="914400" rtl="0" eaLnBrk="1" latinLnBrk="0" hangingPunct="1">
        <a:lnSpc>
          <a:spcPct val="95000"/>
        </a:lnSpc>
        <a:spcBef>
          <a:spcPts val="6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1408569" y="962652"/>
            <a:ext cx="9265468" cy="1325563"/>
          </a:xfrm>
          <a:prstGeom prst="rect">
            <a:avLst/>
          </a:prstGeom>
        </p:spPr>
        <p:txBody>
          <a:bodyPr vert="horz" lIns="91440" tIns="45720" rIns="91440" bIns="45720" rtlCol="0" anchor="b" anchorCtr="0">
            <a:noAutofit/>
          </a:bodyPr>
          <a:lstStyle/>
          <a:p>
            <a:r>
              <a:rPr lang="sv-SE"/>
              <a:t>Klicka här för att ändra format</a:t>
            </a:r>
          </a:p>
        </p:txBody>
      </p:sp>
      <p:sp>
        <p:nvSpPr>
          <p:cNvPr id="3" name="Platshållare för text 2"/>
          <p:cNvSpPr>
            <a:spLocks noGrp="1"/>
          </p:cNvSpPr>
          <p:nvPr>
            <p:ph type="body" idx="1"/>
          </p:nvPr>
        </p:nvSpPr>
        <p:spPr>
          <a:xfrm>
            <a:off x="1408569" y="2357908"/>
            <a:ext cx="9265468" cy="3592041"/>
          </a:xfrm>
          <a:prstGeom prst="rect">
            <a:avLst/>
          </a:prstGeom>
        </p:spPr>
        <p:txBody>
          <a:bodyPr vert="horz" lIns="91440" tIns="45720" rIns="91440" bIns="4572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9" name="Picture 8" descr="ST_rgb_ny.tif"/>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1263257" y="5949949"/>
            <a:ext cx="540915" cy="539999"/>
          </a:xfrm>
          <a:prstGeom prst="rect">
            <a:avLst/>
          </a:prstGeom>
        </p:spPr>
      </p:pic>
    </p:spTree>
    <p:extLst>
      <p:ext uri="{BB962C8B-B14F-4D97-AF65-F5344CB8AC3E}">
        <p14:creationId xmlns:p14="http://schemas.microsoft.com/office/powerpoint/2010/main" val="2511773903"/>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Lst>
  <p:hf sldNum="0" hdr="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361950" indent="-361950" algn="l" defTabSz="914400" rtl="0" eaLnBrk="1" latinLnBrk="0" hangingPunct="1">
        <a:lnSpc>
          <a:spcPct val="100000"/>
        </a:lnSpc>
        <a:spcBef>
          <a:spcPts val="1200"/>
        </a:spcBef>
        <a:buFont typeface="Arial"/>
        <a:buChar char="•"/>
        <a:defRPr sz="2600" kern="1200">
          <a:solidFill>
            <a:schemeClr val="tx1"/>
          </a:solidFill>
          <a:latin typeface="+mn-lt"/>
          <a:ea typeface="+mn-ea"/>
          <a:cs typeface="+mn-cs"/>
        </a:defRPr>
      </a:lvl1pPr>
      <a:lvl2pPr marL="760413" indent="-334963" algn="l" defTabSz="914400" rtl="0" eaLnBrk="1" latinLnBrk="0" hangingPunct="1">
        <a:lnSpc>
          <a:spcPct val="95000"/>
        </a:lnSpc>
        <a:spcBef>
          <a:spcPts val="600"/>
        </a:spcBef>
        <a:buFont typeface="Arial" panose="020B0604020202020204" pitchFamily="34" charset="0"/>
        <a:buChar char="−"/>
        <a:defRPr sz="2400" kern="1200">
          <a:solidFill>
            <a:schemeClr val="tx1"/>
          </a:solidFill>
          <a:latin typeface="+mn-lt"/>
          <a:ea typeface="+mn-ea"/>
          <a:cs typeface="+mn-cs"/>
        </a:defRPr>
      </a:lvl2pPr>
      <a:lvl3pPr marL="1041400" indent="-244475" algn="l" defTabSz="914400" rtl="0" eaLnBrk="1" latinLnBrk="0" hangingPunct="1">
        <a:lnSpc>
          <a:spcPct val="95000"/>
        </a:lnSpc>
        <a:spcBef>
          <a:spcPts val="600"/>
        </a:spcBef>
        <a:buFont typeface="Arial"/>
        <a:buChar char="•"/>
        <a:defRPr sz="2000" kern="1200">
          <a:solidFill>
            <a:schemeClr val="tx1"/>
          </a:solidFill>
          <a:latin typeface="+mn-lt"/>
          <a:ea typeface="+mn-ea"/>
          <a:cs typeface="+mn-cs"/>
        </a:defRPr>
      </a:lvl3pPr>
      <a:lvl4pPr marL="1393825" indent="-298450" algn="l" defTabSz="914400" rtl="0" eaLnBrk="1" latinLnBrk="0" hangingPunct="1">
        <a:lnSpc>
          <a:spcPct val="95000"/>
        </a:lnSpc>
        <a:spcBef>
          <a:spcPts val="600"/>
        </a:spcBef>
        <a:buFont typeface="Arial" panose="020B0604020202020204" pitchFamily="34" charset="0"/>
        <a:buChar char="−"/>
        <a:defRPr sz="1800" kern="1200">
          <a:solidFill>
            <a:schemeClr val="tx1"/>
          </a:solidFill>
          <a:latin typeface="+mn-lt"/>
          <a:ea typeface="+mn-ea"/>
          <a:cs typeface="+mn-cs"/>
        </a:defRPr>
      </a:lvl4pPr>
      <a:lvl5pPr marL="1638300" indent="-198438" algn="l" defTabSz="914400" rtl="0" eaLnBrk="1" latinLnBrk="0" hangingPunct="1">
        <a:lnSpc>
          <a:spcPct val="95000"/>
        </a:lnSpc>
        <a:spcBef>
          <a:spcPts val="6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6.xml"/><Relationship Id="rId4" Type="http://schemas.openxmlformats.org/officeDocument/2006/relationships/image" Target="../media/image7.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9.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tags" Target="../tags/tag1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image" Target="../media/image1.tiff"/></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17.xml"/><Relationship Id="rId4" Type="http://schemas.openxmlformats.org/officeDocument/2006/relationships/image" Target="../media/image1.tif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image" Target="../media/image1.tiff"/></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2.xml"/><Relationship Id="rId1" Type="http://schemas.openxmlformats.org/officeDocument/2006/relationships/tags" Target="../tags/tag18.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image" Target="../media/image1.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av av händer i mitten">
            <a:extLst>
              <a:ext uri="{FF2B5EF4-FFF2-40B4-BE49-F238E27FC236}">
                <a16:creationId xmlns:a16="http://schemas.microsoft.com/office/drawing/2014/main" id="{AB8B252A-43F8-40EE-8E60-051967867162}"/>
              </a:ext>
            </a:extLst>
          </p:cNvPr>
          <p:cNvPicPr>
            <a:picLocks noChangeAspect="1"/>
          </p:cNvPicPr>
          <p:nvPr/>
        </p:nvPicPr>
        <p:blipFill>
          <a:blip r:embed="rId4"/>
          <a:srcRect/>
          <a:stretch/>
        </p:blipFill>
        <p:spPr>
          <a:xfrm>
            <a:off x="2960297" y="1891323"/>
            <a:ext cx="6129356" cy="4085239"/>
          </a:xfrm>
          <a:prstGeom prst="rect">
            <a:avLst/>
          </a:prstGeom>
        </p:spPr>
      </p:pic>
      <p:sp>
        <p:nvSpPr>
          <p:cNvPr id="4" name="Rubrik 3">
            <a:extLst>
              <a:ext uri="{FF2B5EF4-FFF2-40B4-BE49-F238E27FC236}">
                <a16:creationId xmlns:a16="http://schemas.microsoft.com/office/drawing/2014/main" id="{69D7CF92-0ECE-4BFE-979A-91CB2306FA7A}"/>
              </a:ext>
            </a:extLst>
          </p:cNvPr>
          <p:cNvSpPr>
            <a:spLocks noGrp="1"/>
          </p:cNvSpPr>
          <p:nvPr>
            <p:ph type="ctrTitle"/>
          </p:nvPr>
        </p:nvSpPr>
        <p:spPr>
          <a:xfrm>
            <a:off x="1241727" y="425482"/>
            <a:ext cx="9566497" cy="1572521"/>
          </a:xfrm>
        </p:spPr>
        <p:txBody>
          <a:bodyPr/>
          <a:lstStyle/>
          <a:p>
            <a:pPr algn="ctr"/>
            <a:r>
              <a:rPr lang="sv-SE" sz="4400" dirty="0">
                <a:solidFill>
                  <a:schemeClr val="bg1"/>
                </a:solidFill>
              </a:rPr>
              <a:t>Välkommen</a:t>
            </a:r>
          </a:p>
        </p:txBody>
      </p:sp>
      <p:sp>
        <p:nvSpPr>
          <p:cNvPr id="3" name="textruta 2">
            <a:extLst>
              <a:ext uri="{FF2B5EF4-FFF2-40B4-BE49-F238E27FC236}">
                <a16:creationId xmlns:a16="http://schemas.microsoft.com/office/drawing/2014/main" id="{369EA3E7-BF5F-4087-B2DD-75F15450A2C1}"/>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sv-SE">
              <a:cs typeface="Arial"/>
            </a:endParaRPr>
          </a:p>
        </p:txBody>
      </p:sp>
    </p:spTree>
    <p:custDataLst>
      <p:tags r:id="rId1"/>
    </p:custDataLst>
    <p:extLst>
      <p:ext uri="{BB962C8B-B14F-4D97-AF65-F5344CB8AC3E}">
        <p14:creationId xmlns:p14="http://schemas.microsoft.com/office/powerpoint/2010/main" val="7822529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1">
            <a:extLst>
              <a:ext uri="{FF2B5EF4-FFF2-40B4-BE49-F238E27FC236}">
                <a16:creationId xmlns:a16="http://schemas.microsoft.com/office/drawing/2014/main" id="{AF8D797E-5E33-4C4A-819B-A0D6E4A898B6}"/>
              </a:ext>
            </a:extLst>
          </p:cNvPr>
          <p:cNvSpPr>
            <a:spLocks noGrp="1"/>
          </p:cNvSpPr>
          <p:nvPr>
            <p:ph type="ctrTitle"/>
          </p:nvPr>
        </p:nvSpPr>
        <p:spPr>
          <a:xfrm>
            <a:off x="1408569" y="2313019"/>
            <a:ext cx="8443265" cy="974991"/>
          </a:xfrm>
        </p:spPr>
        <p:txBody>
          <a:bodyPr/>
          <a:lstStyle/>
          <a:p>
            <a:pPr algn="ctr"/>
            <a:br>
              <a:rPr lang="sv-SE" dirty="0">
                <a:solidFill>
                  <a:schemeClr val="bg1"/>
                </a:solidFill>
              </a:rPr>
            </a:br>
            <a:r>
              <a:rPr lang="sv-SE" dirty="0">
                <a:solidFill>
                  <a:schemeClr val="bg1"/>
                </a:solidFill>
              </a:rPr>
              <a:t>    </a:t>
            </a:r>
            <a:r>
              <a:rPr lang="sv-SE" sz="6600" dirty="0">
                <a:solidFill>
                  <a:schemeClr val="bg1"/>
                </a:solidFill>
              </a:rPr>
              <a:t>Tack!</a:t>
            </a:r>
          </a:p>
        </p:txBody>
      </p:sp>
      <p:sp>
        <p:nvSpPr>
          <p:cNvPr id="2" name="Platshållare för text 1">
            <a:extLst>
              <a:ext uri="{FF2B5EF4-FFF2-40B4-BE49-F238E27FC236}">
                <a16:creationId xmlns:a16="http://schemas.microsoft.com/office/drawing/2014/main" id="{C6E6092D-F787-4DFB-BF80-B599099BC58D}"/>
              </a:ext>
            </a:extLst>
          </p:cNvPr>
          <p:cNvSpPr>
            <a:spLocks noGrp="1"/>
          </p:cNvSpPr>
          <p:nvPr>
            <p:ph type="body" sz="quarter" idx="12"/>
          </p:nvPr>
        </p:nvSpPr>
        <p:spPr>
          <a:xfrm>
            <a:off x="1425355" y="5193102"/>
            <a:ext cx="4375370" cy="1272354"/>
          </a:xfrm>
        </p:spPr>
        <p:txBody>
          <a:bodyPr/>
          <a:lstStyle/>
          <a:p>
            <a:r>
              <a:rPr lang="sv-SE" b="1" dirty="0"/>
              <a:t>Kontakta ST Direkt om du har några frågor!</a:t>
            </a:r>
          </a:p>
          <a:p>
            <a:r>
              <a:rPr lang="sv-SE" dirty="0"/>
              <a:t>Telefon: </a:t>
            </a:r>
            <a:r>
              <a:rPr lang="sv-SE" dirty="0">
                <a:solidFill>
                  <a:schemeClr val="bg1"/>
                </a:solidFill>
              </a:rPr>
              <a:t>0771-555 444</a:t>
            </a:r>
            <a:endParaRPr lang="sv-SE" dirty="0"/>
          </a:p>
          <a:p>
            <a:r>
              <a:rPr lang="sv-SE" dirty="0"/>
              <a:t>E-post: stdirekt@st.org</a:t>
            </a:r>
          </a:p>
        </p:txBody>
      </p:sp>
      <p:sp>
        <p:nvSpPr>
          <p:cNvPr id="4" name="Platshållare för innehåll 2">
            <a:extLst>
              <a:ext uri="{FF2B5EF4-FFF2-40B4-BE49-F238E27FC236}">
                <a16:creationId xmlns:a16="http://schemas.microsoft.com/office/drawing/2014/main" id="{838C0D41-1C83-40EB-AFB4-62B38F2833C9}"/>
              </a:ext>
            </a:extLst>
          </p:cNvPr>
          <p:cNvSpPr txBox="1">
            <a:spLocks/>
          </p:cNvSpPr>
          <p:nvPr/>
        </p:nvSpPr>
        <p:spPr>
          <a:xfrm>
            <a:off x="1408569" y="2357908"/>
            <a:ext cx="4687431" cy="3592042"/>
          </a:xfrm>
          <a:prstGeom prst="rect">
            <a:avLst/>
          </a:prstGeom>
        </p:spPr>
        <p:txBody>
          <a:bodyPr/>
          <a:lstStyle>
            <a:lvl1pPr marL="361950" indent="-361950" algn="l" defTabSz="914400" rtl="0" eaLnBrk="1" latinLnBrk="0" hangingPunct="1">
              <a:lnSpc>
                <a:spcPct val="100000"/>
              </a:lnSpc>
              <a:spcBef>
                <a:spcPts val="1200"/>
              </a:spcBef>
              <a:buFont typeface="Arial"/>
              <a:buChar char="•"/>
              <a:defRPr sz="2600" kern="1200">
                <a:solidFill>
                  <a:schemeClr val="tx1"/>
                </a:solidFill>
                <a:latin typeface="+mn-lt"/>
                <a:ea typeface="+mn-ea"/>
                <a:cs typeface="+mn-cs"/>
              </a:defRPr>
            </a:lvl1pPr>
            <a:lvl2pPr marL="760413" indent="-334963" algn="l" defTabSz="914400" rtl="0" eaLnBrk="1" latinLnBrk="0" hangingPunct="1">
              <a:lnSpc>
                <a:spcPct val="95000"/>
              </a:lnSpc>
              <a:spcBef>
                <a:spcPts val="600"/>
              </a:spcBef>
              <a:buFont typeface="Arial" panose="020B0604020202020204" pitchFamily="34" charset="0"/>
              <a:buChar char="−"/>
              <a:defRPr sz="2400" kern="1200">
                <a:solidFill>
                  <a:schemeClr val="tx1"/>
                </a:solidFill>
                <a:latin typeface="+mn-lt"/>
                <a:ea typeface="+mn-ea"/>
                <a:cs typeface="+mn-cs"/>
              </a:defRPr>
            </a:lvl2pPr>
            <a:lvl3pPr marL="1041400" indent="-244475" algn="l" defTabSz="914400" rtl="0" eaLnBrk="1" latinLnBrk="0" hangingPunct="1">
              <a:lnSpc>
                <a:spcPct val="95000"/>
              </a:lnSpc>
              <a:spcBef>
                <a:spcPts val="600"/>
              </a:spcBef>
              <a:buFont typeface="Arial"/>
              <a:buChar char="•"/>
              <a:defRPr sz="2000" kern="1200">
                <a:solidFill>
                  <a:schemeClr val="tx1"/>
                </a:solidFill>
                <a:latin typeface="+mn-lt"/>
                <a:ea typeface="+mn-ea"/>
                <a:cs typeface="+mn-cs"/>
              </a:defRPr>
            </a:lvl3pPr>
            <a:lvl4pPr marL="1393825" indent="-298450" algn="l" defTabSz="914400" rtl="0" eaLnBrk="1" latinLnBrk="0" hangingPunct="1">
              <a:lnSpc>
                <a:spcPct val="95000"/>
              </a:lnSpc>
              <a:spcBef>
                <a:spcPts val="600"/>
              </a:spcBef>
              <a:buFont typeface="Arial" panose="020B0604020202020204" pitchFamily="34" charset="0"/>
              <a:buChar char="−"/>
              <a:defRPr sz="1800" kern="1200">
                <a:solidFill>
                  <a:schemeClr val="tx1"/>
                </a:solidFill>
                <a:latin typeface="+mn-lt"/>
                <a:ea typeface="+mn-ea"/>
                <a:cs typeface="+mn-cs"/>
              </a:defRPr>
            </a:lvl4pPr>
            <a:lvl5pPr marL="1638300" indent="-198438" algn="l" defTabSz="914400" rtl="0" eaLnBrk="1" latinLnBrk="0" hangingPunct="1">
              <a:lnSpc>
                <a:spcPct val="95000"/>
              </a:lnSpc>
              <a:spcBef>
                <a:spcPts val="6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endParaRPr lang="sv-SE" b="1">
              <a:solidFill>
                <a:schemeClr val="bg1"/>
              </a:solidFill>
              <a:latin typeface="Segoe UI" panose="020B0502040204020203" pitchFamily="34" charset="0"/>
            </a:endParaRPr>
          </a:p>
          <a:p>
            <a:pPr marL="0" indent="0">
              <a:buNone/>
            </a:pPr>
            <a:endParaRPr lang="sv-SE"/>
          </a:p>
        </p:txBody>
      </p:sp>
    </p:spTree>
    <p:custDataLst>
      <p:tags r:id="rId1"/>
    </p:custDataLst>
    <p:extLst>
      <p:ext uri="{BB962C8B-B14F-4D97-AF65-F5344CB8AC3E}">
        <p14:creationId xmlns:p14="http://schemas.microsoft.com/office/powerpoint/2010/main" val="36803098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F82CE67-27E0-4843-854E-9A47236D71C3}"/>
              </a:ext>
            </a:extLst>
          </p:cNvPr>
          <p:cNvSpPr>
            <a:spLocks noGrp="1"/>
          </p:cNvSpPr>
          <p:nvPr>
            <p:ph type="title"/>
          </p:nvPr>
        </p:nvSpPr>
        <p:spPr/>
        <p:txBody>
          <a:bodyPr/>
          <a:lstStyle/>
          <a:p>
            <a:pPr algn="ctr"/>
            <a:r>
              <a:rPr lang="sv-SE" dirty="0"/>
              <a:t>Fackförbundet ST</a:t>
            </a:r>
            <a:br>
              <a:rPr lang="sv-SE" dirty="0"/>
            </a:br>
            <a:r>
              <a:rPr lang="sv-SE" sz="2000" dirty="0"/>
              <a:t>- Expert på staten</a:t>
            </a:r>
          </a:p>
        </p:txBody>
      </p:sp>
    </p:spTree>
    <p:custDataLst>
      <p:tags r:id="rId1"/>
    </p:custDataLst>
    <p:extLst>
      <p:ext uri="{BB962C8B-B14F-4D97-AF65-F5344CB8AC3E}">
        <p14:creationId xmlns:p14="http://schemas.microsoft.com/office/powerpoint/2010/main" val="4513936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6C9FE1B2-434A-4AD7-A5E0-55B4402F9F79}"/>
              </a:ext>
            </a:extLst>
          </p:cNvPr>
          <p:cNvSpPr>
            <a:spLocks noGrp="1"/>
          </p:cNvSpPr>
          <p:nvPr>
            <p:ph type="title"/>
          </p:nvPr>
        </p:nvSpPr>
        <p:spPr>
          <a:xfrm>
            <a:off x="647569" y="3117120"/>
            <a:ext cx="5994256" cy="495629"/>
          </a:xfrm>
        </p:spPr>
        <p:txBody>
          <a:bodyPr/>
          <a:lstStyle/>
          <a:p>
            <a:r>
              <a:rPr lang="sv-SE" dirty="0"/>
              <a:t>Facket för dig som arbetar på statligt uppdrag</a:t>
            </a:r>
          </a:p>
        </p:txBody>
      </p:sp>
      <p:sp>
        <p:nvSpPr>
          <p:cNvPr id="15" name="Platshållare för innehåll 14">
            <a:extLst>
              <a:ext uri="{FF2B5EF4-FFF2-40B4-BE49-F238E27FC236}">
                <a16:creationId xmlns:a16="http://schemas.microsoft.com/office/drawing/2014/main" id="{C458CC17-ED38-49AE-85FC-4497B260997F}"/>
              </a:ext>
            </a:extLst>
          </p:cNvPr>
          <p:cNvSpPr>
            <a:spLocks noGrp="1"/>
          </p:cNvSpPr>
          <p:nvPr>
            <p:ph idx="10"/>
          </p:nvPr>
        </p:nvSpPr>
        <p:spPr>
          <a:xfrm>
            <a:off x="7619969" y="450414"/>
            <a:ext cx="3806475" cy="5333413"/>
          </a:xfrm>
        </p:spPr>
        <p:txBody>
          <a:bodyPr vert="horz" lIns="91440" tIns="45720" rIns="91440" bIns="45720" rtlCol="0" anchor="t">
            <a:noAutofit/>
          </a:bodyPr>
          <a:lstStyle/>
          <a:p>
            <a:pPr marL="342900" indent="-342900">
              <a:buFont typeface="Wingdings" panose="05000000000000000000" pitchFamily="2" charset="2"/>
              <a:buChar char="ü"/>
            </a:pPr>
            <a:endParaRPr lang="sv-SE" sz="2000" dirty="0">
              <a:solidFill>
                <a:schemeClr val="bg1"/>
              </a:solidFill>
            </a:endParaRPr>
          </a:p>
          <a:p>
            <a:pPr marL="342900" indent="-342900">
              <a:buFont typeface="Wingdings" panose="05000000000000000000" pitchFamily="2" charset="2"/>
              <a:buChar char="ü"/>
            </a:pPr>
            <a:r>
              <a:rPr lang="sv-SE" sz="2000" dirty="0">
                <a:solidFill>
                  <a:schemeClr val="bg1"/>
                </a:solidFill>
              </a:rPr>
              <a:t>98 000 medlemmar </a:t>
            </a:r>
          </a:p>
          <a:p>
            <a:pPr marL="342900" indent="-342900">
              <a:buFont typeface="Wingdings" panose="05000000000000000000" pitchFamily="2" charset="2"/>
              <a:buChar char="ü"/>
            </a:pPr>
            <a:endParaRPr lang="sv-SE" sz="2000" dirty="0">
              <a:solidFill>
                <a:schemeClr val="bg1"/>
              </a:solidFill>
            </a:endParaRPr>
          </a:p>
          <a:p>
            <a:pPr marL="342900" indent="-342900">
              <a:buFont typeface="Wingdings" panose="05000000000000000000" pitchFamily="2" charset="2"/>
              <a:buChar char="ü"/>
            </a:pPr>
            <a:r>
              <a:rPr lang="sv-SE" sz="2000" dirty="0">
                <a:solidFill>
                  <a:schemeClr val="bg1"/>
                </a:solidFill>
              </a:rPr>
              <a:t>Statliga myndigheter &amp; verk</a:t>
            </a:r>
          </a:p>
          <a:p>
            <a:pPr marL="342900" indent="-342900">
              <a:buFont typeface="Wingdings" panose="05000000000000000000" pitchFamily="2" charset="2"/>
              <a:buChar char="ü"/>
            </a:pPr>
            <a:endParaRPr lang="sv-SE" sz="2000" dirty="0">
              <a:solidFill>
                <a:schemeClr val="bg1"/>
              </a:solidFill>
            </a:endParaRPr>
          </a:p>
          <a:p>
            <a:pPr marL="342900" indent="-342900">
              <a:buFont typeface="Wingdings" panose="05000000000000000000" pitchFamily="2" charset="2"/>
              <a:buChar char="ü"/>
            </a:pPr>
            <a:r>
              <a:rPr lang="sv-SE" sz="2000" dirty="0">
                <a:solidFill>
                  <a:schemeClr val="bg1"/>
                </a:solidFill>
              </a:rPr>
              <a:t>Bolag med statligt uppdrag</a:t>
            </a:r>
          </a:p>
          <a:p>
            <a:pPr marL="342900" indent="-342900">
              <a:buFont typeface="Wingdings" panose="05000000000000000000" pitchFamily="2" charset="2"/>
              <a:buChar char="ü"/>
            </a:pPr>
            <a:endParaRPr lang="sv-SE" sz="2000" dirty="0">
              <a:solidFill>
                <a:schemeClr val="bg1"/>
              </a:solidFill>
            </a:endParaRPr>
          </a:p>
          <a:p>
            <a:pPr marL="342900" indent="-342900">
              <a:buFont typeface="Wingdings" panose="05000000000000000000" pitchFamily="2" charset="2"/>
              <a:buChar char="ü"/>
            </a:pPr>
            <a:r>
              <a:rPr lang="sv-SE" sz="2000" dirty="0">
                <a:solidFill>
                  <a:schemeClr val="bg1"/>
                </a:solidFill>
              </a:rPr>
              <a:t>Universitet och högskolor</a:t>
            </a:r>
          </a:p>
          <a:p>
            <a:pPr marL="342900" indent="-342900">
              <a:buFont typeface="Wingdings" panose="05000000000000000000" pitchFamily="2" charset="2"/>
              <a:buChar char="ü"/>
            </a:pPr>
            <a:endParaRPr lang="sv-SE" sz="2000" dirty="0">
              <a:solidFill>
                <a:schemeClr val="bg1"/>
              </a:solidFill>
            </a:endParaRPr>
          </a:p>
          <a:p>
            <a:pPr marL="342900" indent="-342900">
              <a:buFont typeface="Wingdings" panose="05000000000000000000" pitchFamily="2" charset="2"/>
              <a:buChar char="ü"/>
            </a:pPr>
            <a:r>
              <a:rPr lang="sv-SE" sz="2000" dirty="0">
                <a:solidFill>
                  <a:schemeClr val="bg1"/>
                </a:solidFill>
              </a:rPr>
              <a:t>Statligt finansierade stiftelser</a:t>
            </a:r>
          </a:p>
          <a:p>
            <a:endParaRPr lang="sv-SE" b="0" dirty="0">
              <a:solidFill>
                <a:srgbClr val="000000"/>
              </a:solidFill>
              <a:effectLst/>
              <a:latin typeface="Calibri" panose="020F0502020204030204" pitchFamily="34" charset="0"/>
            </a:endParaRPr>
          </a:p>
        </p:txBody>
      </p:sp>
    </p:spTree>
    <p:extLst>
      <p:ext uri="{BB962C8B-B14F-4D97-AF65-F5344CB8AC3E}">
        <p14:creationId xmlns:p14="http://schemas.microsoft.com/office/powerpoint/2010/main" val="3934668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xEl>
                                              <p:pRg st="3" end="3"/>
                                            </p:txEl>
                                          </p:spTgt>
                                        </p:tgtEl>
                                        <p:attrNameLst>
                                          <p:attrName>style.visibility</p:attrName>
                                        </p:attrNameLst>
                                      </p:cBhvr>
                                      <p:to>
                                        <p:strVal val="visible"/>
                                      </p:to>
                                    </p:set>
                                    <p:animEffect transition="in" filter="fade">
                                      <p:cBhvr>
                                        <p:cTn id="7" dur="500"/>
                                        <p:tgtEl>
                                          <p:spTgt spid="15">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xEl>
                                              <p:pRg st="5" end="5"/>
                                            </p:txEl>
                                          </p:spTgt>
                                        </p:tgtEl>
                                        <p:attrNameLst>
                                          <p:attrName>style.visibility</p:attrName>
                                        </p:attrNameLst>
                                      </p:cBhvr>
                                      <p:to>
                                        <p:strVal val="visible"/>
                                      </p:to>
                                    </p:set>
                                    <p:animEffect transition="in" filter="fade">
                                      <p:cBhvr>
                                        <p:cTn id="12" dur="500"/>
                                        <p:tgtEl>
                                          <p:spTgt spid="15">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xEl>
                                              <p:pRg st="7" end="7"/>
                                            </p:txEl>
                                          </p:spTgt>
                                        </p:tgtEl>
                                        <p:attrNameLst>
                                          <p:attrName>style.visibility</p:attrName>
                                        </p:attrNameLst>
                                      </p:cBhvr>
                                      <p:to>
                                        <p:strVal val="visible"/>
                                      </p:to>
                                    </p:set>
                                    <p:animEffect transition="in" filter="fade">
                                      <p:cBhvr>
                                        <p:cTn id="17" dur="500"/>
                                        <p:tgtEl>
                                          <p:spTgt spid="15">
                                            <p:txEl>
                                              <p:pRg st="7" end="7"/>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xEl>
                                              <p:pRg st="9" end="9"/>
                                            </p:txEl>
                                          </p:spTgt>
                                        </p:tgtEl>
                                        <p:attrNameLst>
                                          <p:attrName>style.visibility</p:attrName>
                                        </p:attrNameLst>
                                      </p:cBhvr>
                                      <p:to>
                                        <p:strVal val="visible"/>
                                      </p:to>
                                    </p:set>
                                    <p:animEffect transition="in" filter="fade">
                                      <p:cBhvr>
                                        <p:cTn id="22" dur="500"/>
                                        <p:tgtEl>
                                          <p:spTgt spid="1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tshållare för innehåll 13" descr="En lysande glödlampa i ett hav av mörka glödlampor">
            <a:extLst>
              <a:ext uri="{FF2B5EF4-FFF2-40B4-BE49-F238E27FC236}">
                <a16:creationId xmlns:a16="http://schemas.microsoft.com/office/drawing/2014/main" id="{D4555B40-3CD6-A2DE-C165-1E48FC6CB8F5}"/>
              </a:ext>
            </a:extLst>
          </p:cNvPr>
          <p:cNvPicPr>
            <a:picLocks noGrp="1" noChangeAspect="1"/>
          </p:cNvPicPr>
          <p:nvPr>
            <p:ph type="pic" sz="quarter" idx="15"/>
          </p:nvPr>
        </p:nvPicPr>
        <p:blipFill>
          <a:blip r:embed="rId3"/>
          <a:srcRect l="23177" r="23177"/>
          <a:stretch/>
        </p:blipFill>
        <p:spPr>
          <a:xfrm>
            <a:off x="7286625" y="0"/>
            <a:ext cx="4905375" cy="6858000"/>
          </a:xfrm>
          <a:prstGeom prst="rect">
            <a:avLst/>
          </a:prstGeom>
          <a:noFill/>
        </p:spPr>
      </p:pic>
      <p:sp>
        <p:nvSpPr>
          <p:cNvPr id="2" name="Rubrik 1">
            <a:extLst>
              <a:ext uri="{FF2B5EF4-FFF2-40B4-BE49-F238E27FC236}">
                <a16:creationId xmlns:a16="http://schemas.microsoft.com/office/drawing/2014/main" id="{93D184CE-60B7-769B-8402-90E88AB2AA99}"/>
              </a:ext>
            </a:extLst>
          </p:cNvPr>
          <p:cNvSpPr>
            <a:spLocks noGrp="1"/>
          </p:cNvSpPr>
          <p:nvPr>
            <p:ph type="title"/>
          </p:nvPr>
        </p:nvSpPr>
        <p:spPr>
          <a:xfrm>
            <a:off x="1762111" y="3429000"/>
            <a:ext cx="5125385" cy="495629"/>
          </a:xfrm>
        </p:spPr>
        <p:txBody>
          <a:bodyPr/>
          <a:lstStyle/>
          <a:p>
            <a:r>
              <a:rPr lang="sv-SE" dirty="0"/>
              <a:t>Vår idé:</a:t>
            </a:r>
            <a:br>
              <a:rPr lang="sv-SE" dirty="0"/>
            </a:br>
            <a:r>
              <a:rPr lang="sv-SE" dirty="0"/>
              <a:t>En arbetsplats – en fackförening</a:t>
            </a:r>
          </a:p>
        </p:txBody>
      </p:sp>
      <p:pic>
        <p:nvPicPr>
          <p:cNvPr id="6" name="Picture 7" descr="ST_rgb_ny.tif">
            <a:extLst>
              <a:ext uri="{FF2B5EF4-FFF2-40B4-BE49-F238E27FC236}">
                <a16:creationId xmlns:a16="http://schemas.microsoft.com/office/drawing/2014/main" id="{358E5C82-452B-F37A-4D66-00EA605DDF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63257" y="5949949"/>
            <a:ext cx="540915" cy="539999"/>
          </a:xfrm>
          <a:prstGeom prst="rect">
            <a:avLst/>
          </a:prstGeom>
        </p:spPr>
      </p:pic>
      <p:sp>
        <p:nvSpPr>
          <p:cNvPr id="7" name="Rubrik 1">
            <a:extLst>
              <a:ext uri="{FF2B5EF4-FFF2-40B4-BE49-F238E27FC236}">
                <a16:creationId xmlns:a16="http://schemas.microsoft.com/office/drawing/2014/main" id="{E3B0C874-361E-3E15-9661-99D972433C19}"/>
              </a:ext>
            </a:extLst>
          </p:cNvPr>
          <p:cNvSpPr txBox="1">
            <a:spLocks/>
          </p:cNvSpPr>
          <p:nvPr/>
        </p:nvSpPr>
        <p:spPr>
          <a:xfrm>
            <a:off x="1762111" y="4028325"/>
            <a:ext cx="5125385" cy="495629"/>
          </a:xfrm>
          <a:prstGeom prst="rect">
            <a:avLst/>
          </a:prstGeom>
        </p:spPr>
        <p:txBody>
          <a:bodyPr vert="horz" lIns="91440" tIns="45720" rIns="91440" bIns="45720" rtlCol="0" anchor="b" anchorCtr="0">
            <a:noAutofit/>
          </a:bodyPr>
          <a:lstStyle>
            <a:lvl1pPr algn="l" defTabSz="914400" rtl="0" eaLnBrk="1" latinLnBrk="0" hangingPunct="1">
              <a:lnSpc>
                <a:spcPct val="90000"/>
              </a:lnSpc>
              <a:spcBef>
                <a:spcPct val="0"/>
              </a:spcBef>
              <a:buNone/>
              <a:defRPr sz="3600" b="1" kern="1200">
                <a:solidFill>
                  <a:srgbClr val="18185C"/>
                </a:solidFill>
                <a:latin typeface="+mj-lt"/>
                <a:ea typeface="+mj-ea"/>
                <a:cs typeface="+mj-cs"/>
              </a:defRPr>
            </a:lvl1pPr>
          </a:lstStyle>
          <a:p>
            <a:r>
              <a:rPr lang="sv-SE" dirty="0"/>
              <a:t>Experter på staten</a:t>
            </a:r>
          </a:p>
        </p:txBody>
      </p:sp>
    </p:spTree>
    <p:extLst>
      <p:ext uri="{BB962C8B-B14F-4D97-AF65-F5344CB8AC3E}">
        <p14:creationId xmlns:p14="http://schemas.microsoft.com/office/powerpoint/2010/main" val="1296146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500"/>
                                  </p:stCondLst>
                                  <p:childTnLst>
                                    <p:animMotion origin="layout" path="M 1.25E-6 4.44444E-6 L -0.00026 -0.1426 " pathEditMode="relative" rAng="0" ptsTypes="AA">
                                      <p:cBhvr>
                                        <p:cTn id="6" dur="2000" fill="hold"/>
                                        <p:tgtEl>
                                          <p:spTgt spid="2"/>
                                        </p:tgtEl>
                                        <p:attrNameLst>
                                          <p:attrName>ppt_x</p:attrName>
                                          <p:attrName>ppt_y</p:attrName>
                                        </p:attrNameLst>
                                      </p:cBhvr>
                                      <p:rCtr x="-13" y="-7130"/>
                                    </p:animMotion>
                                  </p:childTnLst>
                                </p:cTn>
                              </p:par>
                              <p:par>
                                <p:cTn id="7" presetID="2" presetClass="entr" presetSubtype="4"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 calcmode="lin" valueType="num">
                                      <p:cBhvr additive="base">
                                        <p:cTn id="9" dur="500" fill="hold"/>
                                        <p:tgtEl>
                                          <p:spTgt spid="7"/>
                                        </p:tgtEl>
                                        <p:attrNameLst>
                                          <p:attrName>ppt_x</p:attrName>
                                        </p:attrNameLst>
                                      </p:cBhvr>
                                      <p:tavLst>
                                        <p:tav tm="0">
                                          <p:val>
                                            <p:strVal val="#ppt_x"/>
                                          </p:val>
                                        </p:tav>
                                        <p:tav tm="100000">
                                          <p:val>
                                            <p:strVal val="#ppt_x"/>
                                          </p:val>
                                        </p:tav>
                                      </p:tavLst>
                                    </p:anim>
                                    <p:anim calcmode="lin" valueType="num">
                                      <p:cBhvr additive="base">
                                        <p:cTn id="1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D88A7D7-0BFE-0D0B-0B4B-48CF43A222CB}"/>
              </a:ext>
            </a:extLst>
          </p:cNvPr>
          <p:cNvSpPr>
            <a:spLocks noGrp="1"/>
          </p:cNvSpPr>
          <p:nvPr>
            <p:ph type="title"/>
          </p:nvPr>
        </p:nvSpPr>
        <p:spPr>
          <a:xfrm>
            <a:off x="1452397" y="5041490"/>
            <a:ext cx="4953320" cy="567813"/>
          </a:xfrm>
        </p:spPr>
        <p:txBody>
          <a:bodyPr/>
          <a:lstStyle/>
          <a:p>
            <a:br>
              <a:rPr lang="sv-SE" sz="2800" dirty="0"/>
            </a:br>
            <a:br>
              <a:rPr lang="sv-SE" sz="2800" dirty="0"/>
            </a:br>
            <a:br>
              <a:rPr lang="sv-SE" sz="2800" dirty="0"/>
            </a:br>
            <a:r>
              <a:rPr lang="sv-SE" sz="2800" dirty="0"/>
              <a:t>Arbetsplatsnära</a:t>
            </a:r>
          </a:p>
        </p:txBody>
      </p:sp>
      <p:sp>
        <p:nvSpPr>
          <p:cNvPr id="3" name="Platshållare för innehåll 2">
            <a:extLst>
              <a:ext uri="{FF2B5EF4-FFF2-40B4-BE49-F238E27FC236}">
                <a16:creationId xmlns:a16="http://schemas.microsoft.com/office/drawing/2014/main" id="{70D18947-003B-AD82-153C-EDDE56389CC4}"/>
              </a:ext>
            </a:extLst>
          </p:cNvPr>
          <p:cNvSpPr>
            <a:spLocks noGrp="1"/>
          </p:cNvSpPr>
          <p:nvPr>
            <p:ph idx="1"/>
          </p:nvPr>
        </p:nvSpPr>
        <p:spPr>
          <a:xfrm>
            <a:off x="1142681" y="4247535"/>
            <a:ext cx="4953319" cy="680884"/>
          </a:xfrm>
        </p:spPr>
        <p:txBody>
          <a:bodyPr/>
          <a:lstStyle/>
          <a:p>
            <a:endParaRPr lang="sv-SE" dirty="0"/>
          </a:p>
          <a:p>
            <a:endParaRPr lang="sv-SE" dirty="0"/>
          </a:p>
          <a:p>
            <a:endParaRPr lang="sv-SE" dirty="0"/>
          </a:p>
          <a:p>
            <a:endParaRPr lang="sv-SE" dirty="0"/>
          </a:p>
        </p:txBody>
      </p:sp>
      <p:pic>
        <p:nvPicPr>
          <p:cNvPr id="5" name="Platshållare för innehåll 13" descr="Isberg">
            <a:extLst>
              <a:ext uri="{FF2B5EF4-FFF2-40B4-BE49-F238E27FC236}">
                <a16:creationId xmlns:a16="http://schemas.microsoft.com/office/drawing/2014/main" id="{81278B8B-13AA-F770-E604-12653E942562}"/>
              </a:ext>
            </a:extLst>
          </p:cNvPr>
          <p:cNvPicPr>
            <a:picLocks noGrp="1" noChangeAspect="1"/>
          </p:cNvPicPr>
          <p:nvPr>
            <p:ph type="pic" sz="quarter" idx="15"/>
          </p:nvPr>
        </p:nvPicPr>
        <p:blipFill>
          <a:blip r:embed="rId3"/>
          <a:srcRect l="29289" r="29289"/>
          <a:stretch/>
        </p:blipFill>
        <p:spPr>
          <a:xfrm>
            <a:off x="7286625" y="0"/>
            <a:ext cx="4905375" cy="6858000"/>
          </a:xfrm>
          <a:prstGeom prst="rect">
            <a:avLst/>
          </a:prstGeom>
          <a:noFill/>
        </p:spPr>
      </p:pic>
      <p:pic>
        <p:nvPicPr>
          <p:cNvPr id="6" name="Picture 7" descr="ST_rgb_ny.tif">
            <a:extLst>
              <a:ext uri="{FF2B5EF4-FFF2-40B4-BE49-F238E27FC236}">
                <a16:creationId xmlns:a16="http://schemas.microsoft.com/office/drawing/2014/main" id="{94000590-7301-8A00-81D5-53927304B0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63257" y="5949949"/>
            <a:ext cx="540915" cy="539999"/>
          </a:xfrm>
          <a:prstGeom prst="rect">
            <a:avLst/>
          </a:prstGeom>
        </p:spPr>
      </p:pic>
      <p:sp>
        <p:nvSpPr>
          <p:cNvPr id="7" name="Rubrik 1">
            <a:extLst>
              <a:ext uri="{FF2B5EF4-FFF2-40B4-BE49-F238E27FC236}">
                <a16:creationId xmlns:a16="http://schemas.microsoft.com/office/drawing/2014/main" id="{181912C0-FADE-165A-8762-AEB729B0A09C}"/>
              </a:ext>
            </a:extLst>
          </p:cNvPr>
          <p:cNvSpPr txBox="1">
            <a:spLocks/>
          </p:cNvSpPr>
          <p:nvPr/>
        </p:nvSpPr>
        <p:spPr>
          <a:xfrm>
            <a:off x="1500341" y="892278"/>
            <a:ext cx="4905375" cy="567813"/>
          </a:xfrm>
          <a:prstGeom prst="rect">
            <a:avLst/>
          </a:prstGeom>
        </p:spPr>
        <p:txBody>
          <a:bodyPr vert="horz" lIns="91440" tIns="45720" rIns="91440" bIns="45720" rtlCol="0" anchor="b" anchorCtr="0">
            <a:noAutofit/>
          </a:bodyPr>
          <a:lstStyle>
            <a:lvl1pPr algn="l" defTabSz="914400" rtl="0" eaLnBrk="1" latinLnBrk="0" hangingPunct="1">
              <a:lnSpc>
                <a:spcPct val="90000"/>
              </a:lnSpc>
              <a:spcBef>
                <a:spcPct val="0"/>
              </a:spcBef>
              <a:buNone/>
              <a:defRPr sz="3600" b="1" kern="1200">
                <a:solidFill>
                  <a:srgbClr val="18185C"/>
                </a:solidFill>
                <a:latin typeface="+mj-lt"/>
                <a:ea typeface="+mj-ea"/>
                <a:cs typeface="+mj-cs"/>
              </a:defRPr>
            </a:lvl1pPr>
          </a:lstStyle>
          <a:p>
            <a:br>
              <a:rPr lang="sv-SE" sz="2800" dirty="0"/>
            </a:br>
            <a:br>
              <a:rPr lang="sv-SE" sz="2800" dirty="0"/>
            </a:br>
            <a:br>
              <a:rPr lang="sv-SE" sz="2800" dirty="0"/>
            </a:br>
            <a:r>
              <a:rPr lang="sv-SE" sz="2800" dirty="0"/>
              <a:t>Demokratiska</a:t>
            </a:r>
          </a:p>
        </p:txBody>
      </p:sp>
      <p:sp>
        <p:nvSpPr>
          <p:cNvPr id="8" name="Rubrik 1">
            <a:extLst>
              <a:ext uri="{FF2B5EF4-FFF2-40B4-BE49-F238E27FC236}">
                <a16:creationId xmlns:a16="http://schemas.microsoft.com/office/drawing/2014/main" id="{44DF7EAF-8155-9DEB-AF42-08F287A38C0B}"/>
              </a:ext>
            </a:extLst>
          </p:cNvPr>
          <p:cNvSpPr txBox="1">
            <a:spLocks/>
          </p:cNvSpPr>
          <p:nvPr/>
        </p:nvSpPr>
        <p:spPr>
          <a:xfrm>
            <a:off x="1452397" y="1929581"/>
            <a:ext cx="4953320" cy="567813"/>
          </a:xfrm>
          <a:prstGeom prst="rect">
            <a:avLst/>
          </a:prstGeom>
        </p:spPr>
        <p:txBody>
          <a:bodyPr vert="horz" lIns="91440" tIns="45720" rIns="91440" bIns="45720" rtlCol="0" anchor="b" anchorCtr="0">
            <a:noAutofit/>
          </a:bodyPr>
          <a:lstStyle>
            <a:lvl1pPr algn="l" defTabSz="914400" rtl="0" eaLnBrk="1" latinLnBrk="0" hangingPunct="1">
              <a:lnSpc>
                <a:spcPct val="90000"/>
              </a:lnSpc>
              <a:spcBef>
                <a:spcPct val="0"/>
              </a:spcBef>
              <a:buNone/>
              <a:defRPr sz="3600" b="1" kern="1200">
                <a:solidFill>
                  <a:srgbClr val="18185C"/>
                </a:solidFill>
                <a:latin typeface="+mj-lt"/>
                <a:ea typeface="+mj-ea"/>
                <a:cs typeface="+mj-cs"/>
              </a:defRPr>
            </a:lvl1pPr>
          </a:lstStyle>
          <a:p>
            <a:br>
              <a:rPr lang="sv-SE" sz="2800" dirty="0"/>
            </a:br>
            <a:br>
              <a:rPr lang="sv-SE" sz="2800" dirty="0"/>
            </a:br>
            <a:br>
              <a:rPr lang="sv-SE" sz="2800" dirty="0"/>
            </a:br>
            <a:r>
              <a:rPr lang="sv-SE" sz="2800" dirty="0"/>
              <a:t>Solidariska</a:t>
            </a:r>
          </a:p>
        </p:txBody>
      </p:sp>
      <p:sp>
        <p:nvSpPr>
          <p:cNvPr id="9" name="Rubrik 1">
            <a:extLst>
              <a:ext uri="{FF2B5EF4-FFF2-40B4-BE49-F238E27FC236}">
                <a16:creationId xmlns:a16="http://schemas.microsoft.com/office/drawing/2014/main" id="{1B7C622A-B0EC-1706-772D-2FD4F98F082A}"/>
              </a:ext>
            </a:extLst>
          </p:cNvPr>
          <p:cNvSpPr txBox="1">
            <a:spLocks/>
          </p:cNvSpPr>
          <p:nvPr/>
        </p:nvSpPr>
        <p:spPr>
          <a:xfrm>
            <a:off x="1452397" y="2966884"/>
            <a:ext cx="4953320" cy="567813"/>
          </a:xfrm>
          <a:prstGeom prst="rect">
            <a:avLst/>
          </a:prstGeom>
        </p:spPr>
        <p:txBody>
          <a:bodyPr vert="horz" lIns="91440" tIns="45720" rIns="91440" bIns="45720" rtlCol="0" anchor="b" anchorCtr="0">
            <a:noAutofit/>
          </a:bodyPr>
          <a:lstStyle>
            <a:lvl1pPr algn="l" defTabSz="914400" rtl="0" eaLnBrk="1" latinLnBrk="0" hangingPunct="1">
              <a:lnSpc>
                <a:spcPct val="90000"/>
              </a:lnSpc>
              <a:spcBef>
                <a:spcPct val="0"/>
              </a:spcBef>
              <a:buNone/>
              <a:defRPr sz="3600" b="1" kern="1200">
                <a:solidFill>
                  <a:srgbClr val="18185C"/>
                </a:solidFill>
                <a:latin typeface="+mj-lt"/>
                <a:ea typeface="+mj-ea"/>
                <a:cs typeface="+mj-cs"/>
              </a:defRPr>
            </a:lvl1pPr>
          </a:lstStyle>
          <a:p>
            <a:br>
              <a:rPr lang="sv-SE" sz="2800" dirty="0"/>
            </a:br>
            <a:br>
              <a:rPr lang="sv-SE" sz="2800" dirty="0"/>
            </a:br>
            <a:br>
              <a:rPr lang="sv-SE" sz="2800" dirty="0"/>
            </a:br>
            <a:r>
              <a:rPr lang="sv-SE" sz="2800" dirty="0"/>
              <a:t>Obundna</a:t>
            </a:r>
          </a:p>
        </p:txBody>
      </p:sp>
      <p:sp>
        <p:nvSpPr>
          <p:cNvPr id="10" name="Rubrik 1">
            <a:extLst>
              <a:ext uri="{FF2B5EF4-FFF2-40B4-BE49-F238E27FC236}">
                <a16:creationId xmlns:a16="http://schemas.microsoft.com/office/drawing/2014/main" id="{00FD0387-CE93-642D-A7B6-6D2EC7EBDEAA}"/>
              </a:ext>
            </a:extLst>
          </p:cNvPr>
          <p:cNvSpPr txBox="1">
            <a:spLocks/>
          </p:cNvSpPr>
          <p:nvPr/>
        </p:nvSpPr>
        <p:spPr>
          <a:xfrm>
            <a:off x="1452397" y="4004187"/>
            <a:ext cx="4953320" cy="567813"/>
          </a:xfrm>
          <a:prstGeom prst="rect">
            <a:avLst/>
          </a:prstGeom>
        </p:spPr>
        <p:txBody>
          <a:bodyPr vert="horz" lIns="91440" tIns="45720" rIns="91440" bIns="45720" rtlCol="0" anchor="b" anchorCtr="0">
            <a:noAutofit/>
          </a:bodyPr>
          <a:lstStyle>
            <a:lvl1pPr algn="l" defTabSz="914400" rtl="0" eaLnBrk="1" latinLnBrk="0" hangingPunct="1">
              <a:lnSpc>
                <a:spcPct val="90000"/>
              </a:lnSpc>
              <a:spcBef>
                <a:spcPct val="0"/>
              </a:spcBef>
              <a:buNone/>
              <a:defRPr sz="3600" b="1" kern="1200">
                <a:solidFill>
                  <a:srgbClr val="18185C"/>
                </a:solidFill>
                <a:latin typeface="+mj-lt"/>
                <a:ea typeface="+mj-ea"/>
                <a:cs typeface="+mj-cs"/>
              </a:defRPr>
            </a:lvl1pPr>
          </a:lstStyle>
          <a:p>
            <a:br>
              <a:rPr lang="sv-SE" sz="2800" dirty="0"/>
            </a:br>
            <a:br>
              <a:rPr lang="sv-SE" sz="2800" dirty="0"/>
            </a:br>
            <a:br>
              <a:rPr lang="sv-SE" sz="2800" dirty="0"/>
            </a:br>
            <a:r>
              <a:rPr lang="sv-SE" sz="2800" dirty="0"/>
              <a:t>Trygga i förändring</a:t>
            </a:r>
          </a:p>
        </p:txBody>
      </p:sp>
    </p:spTree>
    <p:extLst>
      <p:ext uri="{BB962C8B-B14F-4D97-AF65-F5344CB8AC3E}">
        <p14:creationId xmlns:p14="http://schemas.microsoft.com/office/powerpoint/2010/main" val="1921422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6C9FE1B2-434A-4AD7-A5E0-55B4402F9F79}"/>
              </a:ext>
            </a:extLst>
          </p:cNvPr>
          <p:cNvSpPr>
            <a:spLocks noGrp="1"/>
          </p:cNvSpPr>
          <p:nvPr>
            <p:ph type="title"/>
          </p:nvPr>
        </p:nvSpPr>
        <p:spPr>
          <a:xfrm>
            <a:off x="249362" y="2748713"/>
            <a:ext cx="6579141" cy="736814"/>
          </a:xfrm>
        </p:spPr>
        <p:txBody>
          <a:bodyPr/>
          <a:lstStyle/>
          <a:p>
            <a:r>
              <a:rPr lang="sv-SE"/>
              <a:t>Det här vill Fackförbundet ST</a:t>
            </a:r>
            <a:endParaRPr lang="sv-SE" dirty="0"/>
          </a:p>
        </p:txBody>
      </p:sp>
      <p:sp>
        <p:nvSpPr>
          <p:cNvPr id="15" name="Platshållare för innehåll 14">
            <a:extLst>
              <a:ext uri="{FF2B5EF4-FFF2-40B4-BE49-F238E27FC236}">
                <a16:creationId xmlns:a16="http://schemas.microsoft.com/office/drawing/2014/main" id="{C458CC17-ED38-49AE-85FC-4497B260997F}"/>
              </a:ext>
            </a:extLst>
          </p:cNvPr>
          <p:cNvSpPr>
            <a:spLocks noGrp="1"/>
          </p:cNvSpPr>
          <p:nvPr>
            <p:ph idx="10"/>
          </p:nvPr>
        </p:nvSpPr>
        <p:spPr>
          <a:xfrm>
            <a:off x="7619969" y="450414"/>
            <a:ext cx="3806475" cy="5333413"/>
          </a:xfrm>
        </p:spPr>
        <p:txBody>
          <a:bodyPr vert="horz" lIns="91440" tIns="45720" rIns="91440" bIns="45720" rtlCol="0" anchor="t">
            <a:noAutofit/>
          </a:bodyPr>
          <a:lstStyle/>
          <a:p>
            <a:pPr marL="342900" indent="-342900">
              <a:buFont typeface="Wingdings" panose="05000000000000000000" pitchFamily="2" charset="2"/>
              <a:buChar char="ü"/>
            </a:pPr>
            <a:r>
              <a:rPr lang="sv-SE" sz="2000" dirty="0">
                <a:solidFill>
                  <a:schemeClr val="bg1"/>
                </a:solidFill>
              </a:rPr>
              <a:t>Demokratiskt samhälle</a:t>
            </a:r>
          </a:p>
          <a:p>
            <a:pPr marL="342900" indent="-342900">
              <a:buFont typeface="Wingdings" panose="05000000000000000000" pitchFamily="2" charset="2"/>
              <a:buChar char="ü"/>
            </a:pPr>
            <a:endParaRPr lang="sv-SE" sz="2000" dirty="0">
              <a:solidFill>
                <a:schemeClr val="bg1"/>
              </a:solidFill>
            </a:endParaRPr>
          </a:p>
          <a:p>
            <a:pPr marL="342900" indent="-342900">
              <a:buFont typeface="Wingdings" panose="05000000000000000000" pitchFamily="2" charset="2"/>
              <a:buChar char="ü"/>
            </a:pPr>
            <a:r>
              <a:rPr lang="sv-SE" sz="2000" dirty="0">
                <a:solidFill>
                  <a:schemeClr val="bg1"/>
                </a:solidFill>
              </a:rPr>
              <a:t>Hållbart arbetsliv</a:t>
            </a:r>
          </a:p>
          <a:p>
            <a:pPr marL="342900" indent="-342900">
              <a:buFont typeface="Wingdings" panose="05000000000000000000" pitchFamily="2" charset="2"/>
              <a:buChar char="ü"/>
            </a:pPr>
            <a:endParaRPr lang="sv-SE" sz="2000" dirty="0">
              <a:solidFill>
                <a:schemeClr val="bg1"/>
              </a:solidFill>
            </a:endParaRPr>
          </a:p>
          <a:p>
            <a:pPr marL="342900" indent="-342900">
              <a:buFont typeface="Wingdings" panose="05000000000000000000" pitchFamily="2" charset="2"/>
              <a:buChar char="ü"/>
            </a:pPr>
            <a:r>
              <a:rPr lang="sv-SE" sz="2000" dirty="0">
                <a:solidFill>
                  <a:schemeClr val="bg1"/>
                </a:solidFill>
              </a:rPr>
              <a:t>Goda anställningsvillkor</a:t>
            </a:r>
          </a:p>
          <a:p>
            <a:pPr marL="342900" indent="-342900">
              <a:buFont typeface="Wingdings" panose="05000000000000000000" pitchFamily="2" charset="2"/>
              <a:buChar char="ü"/>
            </a:pPr>
            <a:endParaRPr lang="sv-SE" sz="2000" dirty="0">
              <a:solidFill>
                <a:schemeClr val="bg1"/>
              </a:solidFill>
            </a:endParaRPr>
          </a:p>
          <a:p>
            <a:pPr marL="342900" indent="-342900">
              <a:buFont typeface="Wingdings" panose="05000000000000000000" pitchFamily="2" charset="2"/>
              <a:buChar char="ü"/>
            </a:pPr>
            <a:r>
              <a:rPr lang="sv-SE" sz="2000" dirty="0">
                <a:solidFill>
                  <a:schemeClr val="bg1"/>
                </a:solidFill>
              </a:rPr>
              <a:t>Löneutveckling</a:t>
            </a:r>
          </a:p>
          <a:p>
            <a:pPr marL="342900" indent="-342900">
              <a:buFont typeface="Wingdings" panose="05000000000000000000" pitchFamily="2" charset="2"/>
              <a:buChar char="ü"/>
            </a:pPr>
            <a:endParaRPr lang="sv-SE" sz="2000" dirty="0">
              <a:solidFill>
                <a:schemeClr val="bg1"/>
              </a:solidFill>
            </a:endParaRPr>
          </a:p>
          <a:p>
            <a:pPr marL="342900" indent="-342900">
              <a:buFont typeface="Wingdings" panose="05000000000000000000" pitchFamily="2" charset="2"/>
              <a:buChar char="ü"/>
            </a:pPr>
            <a:r>
              <a:rPr lang="sv-SE" sz="2000" dirty="0">
                <a:solidFill>
                  <a:schemeClr val="bg1"/>
                </a:solidFill>
              </a:rPr>
              <a:t>Stark facklig organisering</a:t>
            </a:r>
          </a:p>
          <a:p>
            <a:pPr marL="342900" indent="-342900">
              <a:buFont typeface="Wingdings" panose="05000000000000000000" pitchFamily="2" charset="2"/>
              <a:buChar char="ü"/>
            </a:pPr>
            <a:endParaRPr lang="sv-SE" sz="2000" dirty="0">
              <a:solidFill>
                <a:schemeClr val="bg1"/>
              </a:solidFill>
            </a:endParaRPr>
          </a:p>
          <a:p>
            <a:pPr marL="342900" indent="-342900">
              <a:buFont typeface="Wingdings" panose="05000000000000000000" pitchFamily="2" charset="2"/>
              <a:buChar char="ü"/>
            </a:pPr>
            <a:r>
              <a:rPr lang="sv-SE" sz="2000" dirty="0">
                <a:solidFill>
                  <a:schemeClr val="bg1"/>
                </a:solidFill>
              </a:rPr>
              <a:t>Stort inflytande</a:t>
            </a:r>
          </a:p>
          <a:p>
            <a:endParaRPr lang="sv-SE" b="0" dirty="0">
              <a:solidFill>
                <a:srgbClr val="000000"/>
              </a:solidFill>
              <a:effectLst/>
              <a:latin typeface="Calibri" panose="020F0502020204030204" pitchFamily="34" charset="0"/>
            </a:endParaRPr>
          </a:p>
        </p:txBody>
      </p:sp>
    </p:spTree>
    <p:extLst>
      <p:ext uri="{BB962C8B-B14F-4D97-AF65-F5344CB8AC3E}">
        <p14:creationId xmlns:p14="http://schemas.microsoft.com/office/powerpoint/2010/main" val="1958252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xEl>
                                              <p:pRg st="2" end="2"/>
                                            </p:txEl>
                                          </p:spTgt>
                                        </p:tgtEl>
                                        <p:attrNameLst>
                                          <p:attrName>style.visibility</p:attrName>
                                        </p:attrNameLst>
                                      </p:cBhvr>
                                      <p:to>
                                        <p:strVal val="visible"/>
                                      </p:to>
                                    </p:set>
                                    <p:animEffect transition="in" filter="fade">
                                      <p:cBhvr>
                                        <p:cTn id="12" dur="500"/>
                                        <p:tgtEl>
                                          <p:spTgt spid="15">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5">
                                            <p:txEl>
                                              <p:pRg st="4" end="4"/>
                                            </p:txEl>
                                          </p:spTgt>
                                        </p:tgtEl>
                                        <p:attrNameLst>
                                          <p:attrName>style.visibility</p:attrName>
                                        </p:attrNameLst>
                                      </p:cBhvr>
                                      <p:to>
                                        <p:strVal val="visible"/>
                                      </p:to>
                                    </p:set>
                                    <p:animEffect transition="in" filter="fade">
                                      <p:cBhvr>
                                        <p:cTn id="15" dur="500"/>
                                        <p:tgtEl>
                                          <p:spTgt spid="15">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5">
                                            <p:txEl>
                                              <p:pRg st="6" end="6"/>
                                            </p:txEl>
                                          </p:spTgt>
                                        </p:tgtEl>
                                        <p:attrNameLst>
                                          <p:attrName>style.visibility</p:attrName>
                                        </p:attrNameLst>
                                      </p:cBhvr>
                                      <p:to>
                                        <p:strVal val="visible"/>
                                      </p:to>
                                    </p:set>
                                    <p:animEffect transition="in" filter="fade">
                                      <p:cBhvr>
                                        <p:cTn id="18" dur="500"/>
                                        <p:tgtEl>
                                          <p:spTgt spid="15">
                                            <p:txEl>
                                              <p:pRg st="6" end="6"/>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5">
                                            <p:txEl>
                                              <p:pRg st="8" end="8"/>
                                            </p:txEl>
                                          </p:spTgt>
                                        </p:tgtEl>
                                        <p:attrNameLst>
                                          <p:attrName>style.visibility</p:attrName>
                                        </p:attrNameLst>
                                      </p:cBhvr>
                                      <p:to>
                                        <p:strVal val="visible"/>
                                      </p:to>
                                    </p:set>
                                    <p:animEffect transition="in" filter="fade">
                                      <p:cBhvr>
                                        <p:cTn id="23" dur="500"/>
                                        <p:tgtEl>
                                          <p:spTgt spid="15">
                                            <p:txEl>
                                              <p:pRg st="8" end="8"/>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5">
                                            <p:txEl>
                                              <p:pRg st="10" end="10"/>
                                            </p:txEl>
                                          </p:spTgt>
                                        </p:tgtEl>
                                        <p:attrNameLst>
                                          <p:attrName>style.visibility</p:attrName>
                                        </p:attrNameLst>
                                      </p:cBhvr>
                                      <p:to>
                                        <p:strVal val="visible"/>
                                      </p:to>
                                    </p:set>
                                    <p:animEffect transition="in" filter="fade">
                                      <p:cBhvr>
                                        <p:cTn id="26" dur="500"/>
                                        <p:tgtEl>
                                          <p:spTgt spid="1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D88A7D7-0BFE-0D0B-0B4B-48CF43A222CB}"/>
              </a:ext>
            </a:extLst>
          </p:cNvPr>
          <p:cNvSpPr>
            <a:spLocks noGrp="1"/>
          </p:cNvSpPr>
          <p:nvPr>
            <p:ph type="title"/>
          </p:nvPr>
        </p:nvSpPr>
        <p:spPr>
          <a:xfrm>
            <a:off x="1452397" y="5284839"/>
            <a:ext cx="4953320" cy="680884"/>
          </a:xfrm>
        </p:spPr>
        <p:txBody>
          <a:bodyPr/>
          <a:lstStyle/>
          <a:p>
            <a:r>
              <a:rPr lang="sv-SE" sz="2800" dirty="0"/>
              <a:t>ST Direkt </a:t>
            </a:r>
            <a:r>
              <a:rPr lang="sv-SE" sz="1800" dirty="0"/>
              <a:t>(0771-555 444)</a:t>
            </a:r>
            <a:br>
              <a:rPr lang="sv-SE" sz="1800" dirty="0"/>
            </a:br>
            <a:br>
              <a:rPr lang="sv-SE" sz="2800" dirty="0"/>
            </a:br>
            <a:br>
              <a:rPr lang="sv-SE" sz="2800" dirty="0"/>
            </a:br>
            <a:r>
              <a:rPr lang="sv-SE" sz="2800" dirty="0"/>
              <a:t>St.org</a:t>
            </a:r>
            <a:br>
              <a:rPr lang="sv-SE" sz="2800" dirty="0"/>
            </a:br>
            <a:br>
              <a:rPr lang="sv-SE" sz="2800" dirty="0"/>
            </a:br>
            <a:r>
              <a:rPr lang="sv-SE" sz="2800" dirty="0"/>
              <a:t> </a:t>
            </a:r>
            <a:br>
              <a:rPr lang="sv-SE" sz="2800" dirty="0"/>
            </a:br>
            <a:r>
              <a:rPr lang="sv-SE" sz="2800" dirty="0"/>
              <a:t>Blogg</a:t>
            </a:r>
            <a:br>
              <a:rPr lang="sv-SE" sz="2800" dirty="0"/>
            </a:br>
            <a:br>
              <a:rPr lang="sv-SE" sz="2800" dirty="0"/>
            </a:br>
            <a:r>
              <a:rPr lang="sv-SE" sz="2800" dirty="0"/>
              <a:t> </a:t>
            </a:r>
            <a:br>
              <a:rPr lang="sv-SE" sz="2800" dirty="0"/>
            </a:br>
            <a:r>
              <a:rPr lang="sv-SE" sz="2800" dirty="0"/>
              <a:t>Förmåner / Rabatter</a:t>
            </a:r>
            <a:br>
              <a:rPr lang="sv-SE" sz="2800" dirty="0"/>
            </a:br>
            <a:br>
              <a:rPr lang="sv-SE" sz="2800" dirty="0"/>
            </a:br>
            <a:br>
              <a:rPr lang="sv-SE" sz="2800" dirty="0"/>
            </a:br>
            <a:r>
              <a:rPr lang="sv-SE" sz="2800" dirty="0"/>
              <a:t>Mina sidor</a:t>
            </a:r>
          </a:p>
        </p:txBody>
      </p:sp>
      <p:sp>
        <p:nvSpPr>
          <p:cNvPr id="3" name="Platshållare för innehåll 2">
            <a:extLst>
              <a:ext uri="{FF2B5EF4-FFF2-40B4-BE49-F238E27FC236}">
                <a16:creationId xmlns:a16="http://schemas.microsoft.com/office/drawing/2014/main" id="{70D18947-003B-AD82-153C-EDDE56389CC4}"/>
              </a:ext>
            </a:extLst>
          </p:cNvPr>
          <p:cNvSpPr>
            <a:spLocks noGrp="1"/>
          </p:cNvSpPr>
          <p:nvPr>
            <p:ph idx="1"/>
          </p:nvPr>
        </p:nvSpPr>
        <p:spPr>
          <a:xfrm>
            <a:off x="1142681" y="4247535"/>
            <a:ext cx="4953319" cy="680884"/>
          </a:xfrm>
        </p:spPr>
        <p:txBody>
          <a:bodyPr/>
          <a:lstStyle/>
          <a:p>
            <a:endParaRPr lang="sv-SE" dirty="0"/>
          </a:p>
          <a:p>
            <a:endParaRPr lang="sv-SE" dirty="0"/>
          </a:p>
          <a:p>
            <a:endParaRPr lang="sv-SE" dirty="0"/>
          </a:p>
          <a:p>
            <a:endParaRPr lang="sv-SE" dirty="0"/>
          </a:p>
        </p:txBody>
      </p:sp>
      <p:pic>
        <p:nvPicPr>
          <p:cNvPr id="5" name="Platshållare för innehåll 13" descr="Grupp personer som har roligt på musikkonsert">
            <a:extLst>
              <a:ext uri="{FF2B5EF4-FFF2-40B4-BE49-F238E27FC236}">
                <a16:creationId xmlns:a16="http://schemas.microsoft.com/office/drawing/2014/main" id="{81278B8B-13AA-F770-E604-12653E942562}"/>
              </a:ext>
            </a:extLst>
          </p:cNvPr>
          <p:cNvPicPr>
            <a:picLocks noGrp="1" noChangeAspect="1"/>
          </p:cNvPicPr>
          <p:nvPr>
            <p:ph type="pic" sz="quarter" idx="15"/>
          </p:nvPr>
        </p:nvPicPr>
        <p:blipFill>
          <a:blip r:embed="rId3"/>
          <a:srcRect l="26198" r="26198"/>
          <a:stretch/>
        </p:blipFill>
        <p:spPr>
          <a:xfrm>
            <a:off x="7286625" y="0"/>
            <a:ext cx="4905375" cy="6858000"/>
          </a:xfrm>
          <a:prstGeom prst="rect">
            <a:avLst/>
          </a:prstGeom>
          <a:noFill/>
        </p:spPr>
      </p:pic>
      <p:pic>
        <p:nvPicPr>
          <p:cNvPr id="6" name="Picture 7" descr="ST_rgb_ny.tif">
            <a:extLst>
              <a:ext uri="{FF2B5EF4-FFF2-40B4-BE49-F238E27FC236}">
                <a16:creationId xmlns:a16="http://schemas.microsoft.com/office/drawing/2014/main" id="{94000590-7301-8A00-81D5-53927304B0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63257" y="5949949"/>
            <a:ext cx="540915" cy="539999"/>
          </a:xfrm>
          <a:prstGeom prst="rect">
            <a:avLst/>
          </a:prstGeom>
        </p:spPr>
      </p:pic>
    </p:spTree>
    <p:extLst>
      <p:ext uri="{BB962C8B-B14F-4D97-AF65-F5344CB8AC3E}">
        <p14:creationId xmlns:p14="http://schemas.microsoft.com/office/powerpoint/2010/main" val="11247232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F82CE67-27E0-4843-854E-9A47236D71C3}"/>
              </a:ext>
            </a:extLst>
          </p:cNvPr>
          <p:cNvSpPr>
            <a:spLocks noGrp="1"/>
          </p:cNvSpPr>
          <p:nvPr>
            <p:ph type="title"/>
          </p:nvPr>
        </p:nvSpPr>
        <p:spPr>
          <a:xfrm>
            <a:off x="2104571" y="3805350"/>
            <a:ext cx="8331200" cy="785813"/>
          </a:xfrm>
        </p:spPr>
        <p:txBody>
          <a:bodyPr/>
          <a:lstStyle/>
          <a:p>
            <a:pPr algn="ctr"/>
            <a:r>
              <a:rPr lang="sv-SE" dirty="0"/>
              <a:t>Vilka frågor driver </a:t>
            </a:r>
            <a:r>
              <a:rPr lang="sv-SE"/>
              <a:t>Fackförbundet ST på arbetsplatsen </a:t>
            </a:r>
            <a:r>
              <a:rPr lang="sv-SE" dirty="0"/>
              <a:t>nu?</a:t>
            </a:r>
            <a:br>
              <a:rPr lang="sv-SE" dirty="0"/>
            </a:br>
            <a:br>
              <a:rPr lang="sv-SE" dirty="0"/>
            </a:br>
            <a:endParaRPr lang="sv-SE" sz="1600" dirty="0"/>
          </a:p>
        </p:txBody>
      </p:sp>
    </p:spTree>
    <p:custDataLst>
      <p:tags r:id="rId1"/>
    </p:custDataLst>
    <p:extLst>
      <p:ext uri="{BB962C8B-B14F-4D97-AF65-F5344CB8AC3E}">
        <p14:creationId xmlns:p14="http://schemas.microsoft.com/office/powerpoint/2010/main" val="34998540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tshållare för innehåll 7" descr="Fästisar med frågetecken">
            <a:extLst>
              <a:ext uri="{FF2B5EF4-FFF2-40B4-BE49-F238E27FC236}">
                <a16:creationId xmlns:a16="http://schemas.microsoft.com/office/drawing/2014/main" id="{0E54AE02-57D9-0123-9810-5EB4B5734524}"/>
              </a:ext>
            </a:extLst>
          </p:cNvPr>
          <p:cNvPicPr>
            <a:picLocks noGrp="1" noChangeAspect="1"/>
          </p:cNvPicPr>
          <p:nvPr>
            <p:ph type="pic" sz="quarter" idx="15"/>
          </p:nvPr>
        </p:nvPicPr>
        <p:blipFill>
          <a:blip r:embed="rId3"/>
          <a:srcRect l="26157" r="26157"/>
          <a:stretch/>
        </p:blipFill>
        <p:spPr>
          <a:xfrm>
            <a:off x="7286625" y="0"/>
            <a:ext cx="4905375" cy="6858000"/>
          </a:xfrm>
          <a:noFill/>
        </p:spPr>
      </p:pic>
      <p:pic>
        <p:nvPicPr>
          <p:cNvPr id="6" name="Picture 7" descr="ST_rgb_ny.tif">
            <a:extLst>
              <a:ext uri="{FF2B5EF4-FFF2-40B4-BE49-F238E27FC236}">
                <a16:creationId xmlns:a16="http://schemas.microsoft.com/office/drawing/2014/main" id="{04116FAD-0B65-D4FF-FBFA-A77C6073AE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63257" y="5949949"/>
            <a:ext cx="540915" cy="539999"/>
          </a:xfrm>
          <a:prstGeom prst="rect">
            <a:avLst/>
          </a:prstGeom>
        </p:spPr>
      </p:pic>
      <p:sp>
        <p:nvSpPr>
          <p:cNvPr id="7" name="Rubrik 1">
            <a:extLst>
              <a:ext uri="{FF2B5EF4-FFF2-40B4-BE49-F238E27FC236}">
                <a16:creationId xmlns:a16="http://schemas.microsoft.com/office/drawing/2014/main" id="{2EC85006-8B65-8025-B0CD-04407B05A086}"/>
              </a:ext>
            </a:extLst>
          </p:cNvPr>
          <p:cNvSpPr txBox="1">
            <a:spLocks/>
          </p:cNvSpPr>
          <p:nvPr/>
        </p:nvSpPr>
        <p:spPr>
          <a:xfrm>
            <a:off x="1452397" y="4988088"/>
            <a:ext cx="4953320" cy="517238"/>
          </a:xfrm>
          <a:prstGeom prst="rect">
            <a:avLst/>
          </a:prstGeom>
        </p:spPr>
        <p:txBody>
          <a:bodyPr vert="horz" lIns="91440" tIns="45720" rIns="91440" bIns="45720" rtlCol="0" anchor="b" anchorCtr="0">
            <a:noAutofit/>
          </a:bodyPr>
          <a:lstStyle>
            <a:lvl1pPr algn="l" defTabSz="914400" rtl="0" eaLnBrk="1" latinLnBrk="0" hangingPunct="1">
              <a:lnSpc>
                <a:spcPct val="90000"/>
              </a:lnSpc>
              <a:spcBef>
                <a:spcPct val="0"/>
              </a:spcBef>
              <a:buNone/>
              <a:defRPr sz="3600" b="1" kern="1200">
                <a:solidFill>
                  <a:srgbClr val="18185C"/>
                </a:solidFill>
                <a:latin typeface="+mj-lt"/>
                <a:ea typeface="+mj-ea"/>
                <a:cs typeface="+mj-cs"/>
              </a:defRPr>
            </a:lvl1pPr>
          </a:lstStyle>
          <a:p>
            <a:br>
              <a:rPr lang="sv-SE" sz="2800" dirty="0"/>
            </a:br>
            <a:br>
              <a:rPr lang="sv-SE" sz="2800" dirty="0"/>
            </a:br>
            <a:r>
              <a:rPr lang="sv-SE" sz="2800" dirty="0"/>
              <a:t>Exempel 5</a:t>
            </a:r>
          </a:p>
        </p:txBody>
      </p:sp>
      <p:sp>
        <p:nvSpPr>
          <p:cNvPr id="8" name="Rubrik 1">
            <a:extLst>
              <a:ext uri="{FF2B5EF4-FFF2-40B4-BE49-F238E27FC236}">
                <a16:creationId xmlns:a16="http://schemas.microsoft.com/office/drawing/2014/main" id="{119480BC-A5CD-969B-ACAB-A793AFA56D8E}"/>
              </a:ext>
            </a:extLst>
          </p:cNvPr>
          <p:cNvSpPr txBox="1">
            <a:spLocks/>
          </p:cNvSpPr>
          <p:nvPr/>
        </p:nvSpPr>
        <p:spPr>
          <a:xfrm>
            <a:off x="1452397" y="952684"/>
            <a:ext cx="4953320" cy="517238"/>
          </a:xfrm>
          <a:prstGeom prst="rect">
            <a:avLst/>
          </a:prstGeom>
        </p:spPr>
        <p:txBody>
          <a:bodyPr vert="horz" lIns="91440" tIns="45720" rIns="91440" bIns="45720" rtlCol="0" anchor="b" anchorCtr="0">
            <a:noAutofit/>
          </a:bodyPr>
          <a:lstStyle>
            <a:lvl1pPr algn="l" defTabSz="914400" rtl="0" eaLnBrk="1" latinLnBrk="0" hangingPunct="1">
              <a:lnSpc>
                <a:spcPct val="90000"/>
              </a:lnSpc>
              <a:spcBef>
                <a:spcPct val="0"/>
              </a:spcBef>
              <a:buNone/>
              <a:defRPr sz="3600" b="1" kern="1200">
                <a:solidFill>
                  <a:srgbClr val="18185C"/>
                </a:solidFill>
                <a:latin typeface="+mj-lt"/>
                <a:ea typeface="+mj-ea"/>
                <a:cs typeface="+mj-cs"/>
              </a:defRPr>
            </a:lvl1pPr>
          </a:lstStyle>
          <a:p>
            <a:br>
              <a:rPr lang="sv-SE" sz="2800" dirty="0"/>
            </a:br>
            <a:br>
              <a:rPr lang="sv-SE" sz="2800" dirty="0"/>
            </a:br>
            <a:r>
              <a:rPr lang="sv-SE" sz="2800" dirty="0"/>
              <a:t>Exempel 1</a:t>
            </a:r>
          </a:p>
        </p:txBody>
      </p:sp>
      <p:sp>
        <p:nvSpPr>
          <p:cNvPr id="9" name="Rubrik 1">
            <a:extLst>
              <a:ext uri="{FF2B5EF4-FFF2-40B4-BE49-F238E27FC236}">
                <a16:creationId xmlns:a16="http://schemas.microsoft.com/office/drawing/2014/main" id="{86A76223-5BA8-70E5-B635-A4F5E34B2F4C}"/>
              </a:ext>
            </a:extLst>
          </p:cNvPr>
          <p:cNvSpPr txBox="1">
            <a:spLocks/>
          </p:cNvSpPr>
          <p:nvPr/>
        </p:nvSpPr>
        <p:spPr>
          <a:xfrm>
            <a:off x="1452397" y="1961535"/>
            <a:ext cx="4953320" cy="517238"/>
          </a:xfrm>
          <a:prstGeom prst="rect">
            <a:avLst/>
          </a:prstGeom>
        </p:spPr>
        <p:txBody>
          <a:bodyPr vert="horz" lIns="91440" tIns="45720" rIns="91440" bIns="45720" rtlCol="0" anchor="b" anchorCtr="0">
            <a:noAutofit/>
          </a:bodyPr>
          <a:lstStyle>
            <a:lvl1pPr algn="l" defTabSz="914400" rtl="0" eaLnBrk="1" latinLnBrk="0" hangingPunct="1">
              <a:lnSpc>
                <a:spcPct val="90000"/>
              </a:lnSpc>
              <a:spcBef>
                <a:spcPct val="0"/>
              </a:spcBef>
              <a:buNone/>
              <a:defRPr sz="3600" b="1" kern="1200">
                <a:solidFill>
                  <a:srgbClr val="18185C"/>
                </a:solidFill>
                <a:latin typeface="+mj-lt"/>
                <a:ea typeface="+mj-ea"/>
                <a:cs typeface="+mj-cs"/>
              </a:defRPr>
            </a:lvl1pPr>
          </a:lstStyle>
          <a:p>
            <a:br>
              <a:rPr lang="sv-SE" sz="2800" dirty="0"/>
            </a:br>
            <a:br>
              <a:rPr lang="sv-SE" sz="2800" dirty="0"/>
            </a:br>
            <a:r>
              <a:rPr lang="sv-SE" sz="2800" dirty="0"/>
              <a:t>Exempel 2</a:t>
            </a:r>
          </a:p>
        </p:txBody>
      </p:sp>
      <p:sp>
        <p:nvSpPr>
          <p:cNvPr id="10" name="Rubrik 1">
            <a:extLst>
              <a:ext uri="{FF2B5EF4-FFF2-40B4-BE49-F238E27FC236}">
                <a16:creationId xmlns:a16="http://schemas.microsoft.com/office/drawing/2014/main" id="{3665AF7F-4A64-CD5B-7C0B-E69ED3DACB95}"/>
              </a:ext>
            </a:extLst>
          </p:cNvPr>
          <p:cNvSpPr txBox="1">
            <a:spLocks/>
          </p:cNvSpPr>
          <p:nvPr/>
        </p:nvSpPr>
        <p:spPr>
          <a:xfrm>
            <a:off x="1452397" y="2970386"/>
            <a:ext cx="4953320" cy="517238"/>
          </a:xfrm>
          <a:prstGeom prst="rect">
            <a:avLst/>
          </a:prstGeom>
        </p:spPr>
        <p:txBody>
          <a:bodyPr vert="horz" lIns="91440" tIns="45720" rIns="91440" bIns="45720" rtlCol="0" anchor="b" anchorCtr="0">
            <a:noAutofit/>
          </a:bodyPr>
          <a:lstStyle>
            <a:lvl1pPr algn="l" defTabSz="914400" rtl="0" eaLnBrk="1" latinLnBrk="0" hangingPunct="1">
              <a:lnSpc>
                <a:spcPct val="90000"/>
              </a:lnSpc>
              <a:spcBef>
                <a:spcPct val="0"/>
              </a:spcBef>
              <a:buNone/>
              <a:defRPr sz="3600" b="1" kern="1200">
                <a:solidFill>
                  <a:srgbClr val="18185C"/>
                </a:solidFill>
                <a:latin typeface="+mj-lt"/>
                <a:ea typeface="+mj-ea"/>
                <a:cs typeface="+mj-cs"/>
              </a:defRPr>
            </a:lvl1pPr>
          </a:lstStyle>
          <a:p>
            <a:br>
              <a:rPr lang="sv-SE" sz="2800" dirty="0"/>
            </a:br>
            <a:br>
              <a:rPr lang="sv-SE" sz="2800" dirty="0"/>
            </a:br>
            <a:r>
              <a:rPr lang="sv-SE" sz="2800" dirty="0"/>
              <a:t>Exempel 3</a:t>
            </a:r>
          </a:p>
        </p:txBody>
      </p:sp>
      <p:sp>
        <p:nvSpPr>
          <p:cNvPr id="11" name="Rubrik 1">
            <a:extLst>
              <a:ext uri="{FF2B5EF4-FFF2-40B4-BE49-F238E27FC236}">
                <a16:creationId xmlns:a16="http://schemas.microsoft.com/office/drawing/2014/main" id="{8FB8B09F-594B-ADC5-7698-90F8524D97B6}"/>
              </a:ext>
            </a:extLst>
          </p:cNvPr>
          <p:cNvSpPr txBox="1">
            <a:spLocks/>
          </p:cNvSpPr>
          <p:nvPr/>
        </p:nvSpPr>
        <p:spPr>
          <a:xfrm>
            <a:off x="1452397" y="3979237"/>
            <a:ext cx="4953320" cy="517238"/>
          </a:xfrm>
          <a:prstGeom prst="rect">
            <a:avLst/>
          </a:prstGeom>
        </p:spPr>
        <p:txBody>
          <a:bodyPr vert="horz" lIns="91440" tIns="45720" rIns="91440" bIns="45720" rtlCol="0" anchor="b" anchorCtr="0">
            <a:noAutofit/>
          </a:bodyPr>
          <a:lstStyle>
            <a:lvl1pPr algn="l" defTabSz="914400" rtl="0" eaLnBrk="1" latinLnBrk="0" hangingPunct="1">
              <a:lnSpc>
                <a:spcPct val="90000"/>
              </a:lnSpc>
              <a:spcBef>
                <a:spcPct val="0"/>
              </a:spcBef>
              <a:buNone/>
              <a:defRPr sz="3600" b="1" kern="1200">
                <a:solidFill>
                  <a:srgbClr val="18185C"/>
                </a:solidFill>
                <a:latin typeface="+mj-lt"/>
                <a:ea typeface="+mj-ea"/>
                <a:cs typeface="+mj-cs"/>
              </a:defRPr>
            </a:lvl1pPr>
          </a:lstStyle>
          <a:p>
            <a:br>
              <a:rPr lang="sv-SE" sz="2800" dirty="0"/>
            </a:br>
            <a:br>
              <a:rPr lang="sv-SE" sz="2800" dirty="0"/>
            </a:br>
            <a:r>
              <a:rPr lang="sv-SE" sz="2800" dirty="0"/>
              <a:t>Exempel 4</a:t>
            </a:r>
          </a:p>
        </p:txBody>
      </p:sp>
    </p:spTree>
    <p:extLst>
      <p:ext uri="{BB962C8B-B14F-4D97-AF65-F5344CB8AC3E}">
        <p14:creationId xmlns:p14="http://schemas.microsoft.com/office/powerpoint/2010/main" val="1934350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fade">
                                      <p:cBhvr>
                                        <p:cTn id="17" dur="5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fade">
                                      <p:cBhvr>
                                        <p:cTn id="2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DESIGN_ID_ST_PPT_MALL_2020_02" val="QozrjgIU"/>
  <p:tag name="ARTICULATE_DESIGN_ID_MELLANROSA AVSNITT" val="28Vq7SD1"/>
  <p:tag name="ARTICULATE_PROJECT_OPEN" val="0"/>
  <p:tag name="ARTICULATE_SLIDE_COUNT" val="19"/>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ST_PPT_Mall_2020_02">
  <a:themeElements>
    <a:clrScheme name="sterka">
      <a:dk1>
        <a:sysClr val="windowText" lastClr="000000"/>
      </a:dk1>
      <a:lt1>
        <a:sysClr val="window" lastClr="FFFFFF"/>
      </a:lt1>
      <a:dk2>
        <a:srgbClr val="44546A"/>
      </a:dk2>
      <a:lt2>
        <a:srgbClr val="E7E6E6"/>
      </a:lt2>
      <a:accent1>
        <a:srgbClr val="18185C"/>
      </a:accent1>
      <a:accent2>
        <a:srgbClr val="CE086A"/>
      </a:accent2>
      <a:accent3>
        <a:srgbClr val="A5A5A5"/>
      </a:accent3>
      <a:accent4>
        <a:srgbClr val="FFC000"/>
      </a:accent4>
      <a:accent5>
        <a:srgbClr val="5B9BD5"/>
      </a:accent5>
      <a:accent6>
        <a:srgbClr val="70AD47"/>
      </a:accent6>
      <a:hlink>
        <a:srgbClr val="0563C1"/>
      </a:hlink>
      <a:folHlink>
        <a:srgbClr val="954F72"/>
      </a:folHlink>
    </a:clrScheme>
    <a:fontScheme name="Sterk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2A22E497-DD95-4020-A6BE-0608D46C64EE}" vid="{D20B8037-82AF-467C-B56D-66816D41498E}"/>
    </a:ext>
  </a:extLst>
</a:theme>
</file>

<file path=ppt/theme/theme2.xml><?xml version="1.0" encoding="utf-8"?>
<a:theme xmlns:a="http://schemas.openxmlformats.org/drawingml/2006/main" name="MELLANROSA avsnitt">
  <a:themeElements>
    <a:clrScheme name="Anpassat 1">
      <a:dk1>
        <a:sysClr val="windowText" lastClr="000000"/>
      </a:dk1>
      <a:lt1>
        <a:sysClr val="window" lastClr="FFFFFF"/>
      </a:lt1>
      <a:dk2>
        <a:srgbClr val="44546A"/>
      </a:dk2>
      <a:lt2>
        <a:srgbClr val="E7E6E6"/>
      </a:lt2>
      <a:accent1>
        <a:srgbClr val="18185C"/>
      </a:accent1>
      <a:accent2>
        <a:srgbClr val="CE086A"/>
      </a:accent2>
      <a:accent3>
        <a:srgbClr val="A5A5A5"/>
      </a:accent3>
      <a:accent4>
        <a:srgbClr val="FFC000"/>
      </a:accent4>
      <a:accent5>
        <a:srgbClr val="5B9BD5"/>
      </a:accent5>
      <a:accent6>
        <a:srgbClr val="70AD47"/>
      </a:accent6>
      <a:hlink>
        <a:srgbClr val="0563C1"/>
      </a:hlink>
      <a:folHlink>
        <a:srgbClr val="954F72"/>
      </a:folHlink>
    </a:clrScheme>
    <a:fontScheme name="Sterk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2A22E497-DD95-4020-A6BE-0608D46C64EE}" vid="{C390AE62-D4E4-49D3-B137-0C6C22CC590D}"/>
    </a:ext>
  </a:extLst>
</a:theme>
</file>

<file path=ppt/theme/theme3.xml><?xml version="1.0" encoding="utf-8"?>
<a:theme xmlns:a="http://schemas.openxmlformats.org/drawingml/2006/main" name="LJUSBLÅTT avsnitt">
  <a:themeElements>
    <a:clrScheme name="Anpassat 2">
      <a:dk1>
        <a:sysClr val="windowText" lastClr="000000"/>
      </a:dk1>
      <a:lt1>
        <a:sysClr val="window" lastClr="FFFFFF"/>
      </a:lt1>
      <a:dk2>
        <a:srgbClr val="44546A"/>
      </a:dk2>
      <a:lt2>
        <a:srgbClr val="E7E6E6"/>
      </a:lt2>
      <a:accent1>
        <a:srgbClr val="18185C"/>
      </a:accent1>
      <a:accent2>
        <a:srgbClr val="CE086A"/>
      </a:accent2>
      <a:accent3>
        <a:srgbClr val="A5A5A5"/>
      </a:accent3>
      <a:accent4>
        <a:srgbClr val="FFC000"/>
      </a:accent4>
      <a:accent5>
        <a:srgbClr val="5B9BD5"/>
      </a:accent5>
      <a:accent6>
        <a:srgbClr val="70AD47"/>
      </a:accent6>
      <a:hlink>
        <a:srgbClr val="0563C1"/>
      </a:hlink>
      <a:folHlink>
        <a:srgbClr val="954F72"/>
      </a:folHlink>
    </a:clrScheme>
    <a:fontScheme name="Sterk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2A22E497-DD95-4020-A6BE-0608D46C64EE}" vid="{42CB1C4D-066C-495F-88C5-FD7E595F88DC}"/>
    </a:ext>
  </a:extLst>
</a:theme>
</file>

<file path=ppt/theme/theme4.xml><?xml version="1.0" encoding="utf-8"?>
<a:theme xmlns:a="http://schemas.openxmlformats.org/drawingml/2006/main" name="LJUSROSA avsnitt">
  <a:themeElements>
    <a:clrScheme name="Anpassat 2">
      <a:dk1>
        <a:sysClr val="windowText" lastClr="000000"/>
      </a:dk1>
      <a:lt1>
        <a:sysClr val="window" lastClr="FFFFFF"/>
      </a:lt1>
      <a:dk2>
        <a:srgbClr val="44546A"/>
      </a:dk2>
      <a:lt2>
        <a:srgbClr val="E7E6E6"/>
      </a:lt2>
      <a:accent1>
        <a:srgbClr val="18185C"/>
      </a:accent1>
      <a:accent2>
        <a:srgbClr val="CE086A"/>
      </a:accent2>
      <a:accent3>
        <a:srgbClr val="A5A5A5"/>
      </a:accent3>
      <a:accent4>
        <a:srgbClr val="FFC000"/>
      </a:accent4>
      <a:accent5>
        <a:srgbClr val="5B9BD5"/>
      </a:accent5>
      <a:accent6>
        <a:srgbClr val="70AD47"/>
      </a:accent6>
      <a:hlink>
        <a:srgbClr val="0563C1"/>
      </a:hlink>
      <a:folHlink>
        <a:srgbClr val="954F72"/>
      </a:folHlink>
    </a:clrScheme>
    <a:fontScheme name="Sterk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2A22E497-DD95-4020-A6BE-0608D46C64EE}" vid="{F638E644-73EA-4589-8B11-1C903DE53077}"/>
    </a:ext>
  </a:extLst>
</a:theme>
</file>

<file path=ppt/theme/theme5.xml><?xml version="1.0" encoding="utf-8"?>
<a:theme xmlns:a="http://schemas.openxmlformats.org/drawingml/2006/main" name="LJUSLILA avsnitt">
  <a:themeElements>
    <a:clrScheme name="Anpassat 2">
      <a:dk1>
        <a:sysClr val="windowText" lastClr="000000"/>
      </a:dk1>
      <a:lt1>
        <a:sysClr val="window" lastClr="FFFFFF"/>
      </a:lt1>
      <a:dk2>
        <a:srgbClr val="44546A"/>
      </a:dk2>
      <a:lt2>
        <a:srgbClr val="E7E6E6"/>
      </a:lt2>
      <a:accent1>
        <a:srgbClr val="18185C"/>
      </a:accent1>
      <a:accent2>
        <a:srgbClr val="CE086A"/>
      </a:accent2>
      <a:accent3>
        <a:srgbClr val="A5A5A5"/>
      </a:accent3>
      <a:accent4>
        <a:srgbClr val="FFC000"/>
      </a:accent4>
      <a:accent5>
        <a:srgbClr val="5B9BD5"/>
      </a:accent5>
      <a:accent6>
        <a:srgbClr val="70AD47"/>
      </a:accent6>
      <a:hlink>
        <a:srgbClr val="0563C1"/>
      </a:hlink>
      <a:folHlink>
        <a:srgbClr val="954F72"/>
      </a:folHlink>
    </a:clrScheme>
    <a:fontScheme name="Sterk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2A22E497-DD95-4020-A6BE-0608D46C64EE}" vid="{B88A4E20-F14A-4B25-AC5B-0CAAB44E52C8}"/>
    </a:ext>
  </a:extLst>
</a:theme>
</file>

<file path=ppt/theme/theme6.xml><?xml version="1.0" encoding="utf-8"?>
<a:theme xmlns:a="http://schemas.openxmlformats.org/drawingml/2006/main" name="MELLANBLÅTT avsnitt">
  <a:themeElements>
    <a:clrScheme name="Anpassat 2">
      <a:dk1>
        <a:sysClr val="windowText" lastClr="000000"/>
      </a:dk1>
      <a:lt1>
        <a:sysClr val="window" lastClr="FFFFFF"/>
      </a:lt1>
      <a:dk2>
        <a:srgbClr val="44546A"/>
      </a:dk2>
      <a:lt2>
        <a:srgbClr val="E7E6E6"/>
      </a:lt2>
      <a:accent1>
        <a:srgbClr val="18185C"/>
      </a:accent1>
      <a:accent2>
        <a:srgbClr val="CE086A"/>
      </a:accent2>
      <a:accent3>
        <a:srgbClr val="A5A5A5"/>
      </a:accent3>
      <a:accent4>
        <a:srgbClr val="FFC000"/>
      </a:accent4>
      <a:accent5>
        <a:srgbClr val="5B9BD5"/>
      </a:accent5>
      <a:accent6>
        <a:srgbClr val="70AD47"/>
      </a:accent6>
      <a:hlink>
        <a:srgbClr val="0563C1"/>
      </a:hlink>
      <a:folHlink>
        <a:srgbClr val="954F72"/>
      </a:folHlink>
    </a:clrScheme>
    <a:fontScheme name="Sterk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2A22E497-DD95-4020-A6BE-0608D46C64EE}" vid="{B280D5EF-B513-489F-AA07-0951E1851DE2}"/>
    </a:ext>
  </a:extLst>
</a:theme>
</file>

<file path=ppt/theme/theme7.xml><?xml version="1.0" encoding="utf-8"?>
<a:theme xmlns:a="http://schemas.openxmlformats.org/drawingml/2006/main" name="1_MELLANBLÅTT avsnitt">
  <a:themeElements>
    <a:clrScheme name="Anpassat 2">
      <a:dk1>
        <a:sysClr val="windowText" lastClr="000000"/>
      </a:dk1>
      <a:lt1>
        <a:sysClr val="window" lastClr="FFFFFF"/>
      </a:lt1>
      <a:dk2>
        <a:srgbClr val="44546A"/>
      </a:dk2>
      <a:lt2>
        <a:srgbClr val="E7E6E6"/>
      </a:lt2>
      <a:accent1>
        <a:srgbClr val="18185C"/>
      </a:accent1>
      <a:accent2>
        <a:srgbClr val="CE086A"/>
      </a:accent2>
      <a:accent3>
        <a:srgbClr val="A5A5A5"/>
      </a:accent3>
      <a:accent4>
        <a:srgbClr val="FFC000"/>
      </a:accent4>
      <a:accent5>
        <a:srgbClr val="5B9BD5"/>
      </a:accent5>
      <a:accent6>
        <a:srgbClr val="70AD47"/>
      </a:accent6>
      <a:hlink>
        <a:srgbClr val="0563C1"/>
      </a:hlink>
      <a:folHlink>
        <a:srgbClr val="954F72"/>
      </a:folHlink>
    </a:clrScheme>
    <a:fontScheme name="Sterk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2A22E497-DD95-4020-A6BE-0608D46C64EE}" vid="{B280D5EF-B513-489F-AA07-0951E1851DE2}"/>
    </a:ext>
  </a:extLst>
</a:theme>
</file>

<file path=ppt/theme/theme8.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bace11b3-57fb-4d94-bccd-29481fc49da0">
      <UserInfo>
        <DisplayName>Sofie Furtenback</DisplayName>
        <AccountId>12</AccountId>
        <AccountType/>
      </UserInfo>
      <UserInfo>
        <DisplayName>Safa Al-saffar</DisplayName>
        <AccountId>143</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0F0351D1AB9C4D46BB5A6B76C8C4566F" ma:contentTypeVersion="12" ma:contentTypeDescription="Skapa ett nytt dokument." ma:contentTypeScope="" ma:versionID="dd56690896ab8205129c2ec586729212">
  <xsd:schema xmlns:xsd="http://www.w3.org/2001/XMLSchema" xmlns:xs="http://www.w3.org/2001/XMLSchema" xmlns:p="http://schemas.microsoft.com/office/2006/metadata/properties" xmlns:ns2="350d769b-6983-4635-b056-189e8fd655ce" xmlns:ns3="bace11b3-57fb-4d94-bccd-29481fc49da0" targetNamespace="http://schemas.microsoft.com/office/2006/metadata/properties" ma:root="true" ma:fieldsID="070341feaf9dd74f3686604a1f9b9ac1" ns2:_="" ns3:_="">
    <xsd:import namespace="350d769b-6983-4635-b056-189e8fd655ce"/>
    <xsd:import namespace="bace11b3-57fb-4d94-bccd-29481fc49da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0d769b-6983-4635-b056-189e8fd655c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ace11b3-57fb-4d94-bccd-29481fc49da0" elementFormDefault="qualified">
    <xsd:import namespace="http://schemas.microsoft.com/office/2006/documentManagement/types"/>
    <xsd:import namespace="http://schemas.microsoft.com/office/infopath/2007/PartnerControls"/>
    <xsd:element name="SharedWithUsers" ma:index="12"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Delat med informa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F7FE9D6-A413-4274-88E2-C77C8CFE0784}">
  <ds:schemaRefs>
    <ds:schemaRef ds:uri="http://schemas.microsoft.com/sharepoint/v3/contenttype/forms"/>
  </ds:schemaRefs>
</ds:datastoreItem>
</file>

<file path=customXml/itemProps2.xml><?xml version="1.0" encoding="utf-8"?>
<ds:datastoreItem xmlns:ds="http://schemas.openxmlformats.org/officeDocument/2006/customXml" ds:itemID="{3F9D4A9F-296C-4591-AEF9-6C0F6593C5AC}">
  <ds:schemaRefs>
    <ds:schemaRef ds:uri="350d769b-6983-4635-b056-189e8fd655ce"/>
    <ds:schemaRef ds:uri="bace11b3-57fb-4d94-bccd-29481fc49da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47159F1E-F981-4E12-9107-7497B1FDC949}">
  <ds:schemaRefs>
    <ds:schemaRef ds:uri="350d769b-6983-4635-b056-189e8fd655ce"/>
    <ds:schemaRef ds:uri="bace11b3-57fb-4d94-bccd-29481fc49da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PPT Utbildning mall</Template>
  <TotalTime>1483</TotalTime>
  <Words>1372</Words>
  <Application>Microsoft Office PowerPoint</Application>
  <PresentationFormat>Bredbild</PresentationFormat>
  <Paragraphs>113</Paragraphs>
  <Slides>10</Slides>
  <Notes>10</Notes>
  <HiddenSlides>0</HiddenSlides>
  <MMClips>0</MMClips>
  <ScaleCrop>false</ScaleCrop>
  <HeadingPairs>
    <vt:vector size="6" baseType="variant">
      <vt:variant>
        <vt:lpstr>Använt teckensnitt</vt:lpstr>
      </vt:variant>
      <vt:variant>
        <vt:i4>5</vt:i4>
      </vt:variant>
      <vt:variant>
        <vt:lpstr>Tema</vt:lpstr>
      </vt:variant>
      <vt:variant>
        <vt:i4>7</vt:i4>
      </vt:variant>
      <vt:variant>
        <vt:lpstr>Bildrubriker</vt:lpstr>
      </vt:variant>
      <vt:variant>
        <vt:i4>10</vt:i4>
      </vt:variant>
    </vt:vector>
  </HeadingPairs>
  <TitlesOfParts>
    <vt:vector size="22" baseType="lpstr">
      <vt:lpstr>Arial</vt:lpstr>
      <vt:lpstr>Calibri</vt:lpstr>
      <vt:lpstr>Santral</vt:lpstr>
      <vt:lpstr>Segoe UI</vt:lpstr>
      <vt:lpstr>Wingdings</vt:lpstr>
      <vt:lpstr>ST_PPT_Mall_2020_02</vt:lpstr>
      <vt:lpstr>MELLANROSA avsnitt</vt:lpstr>
      <vt:lpstr>LJUSBLÅTT avsnitt</vt:lpstr>
      <vt:lpstr>LJUSROSA avsnitt</vt:lpstr>
      <vt:lpstr>LJUSLILA avsnitt</vt:lpstr>
      <vt:lpstr>MELLANBLÅTT avsnitt</vt:lpstr>
      <vt:lpstr>1_MELLANBLÅTT avsnitt</vt:lpstr>
      <vt:lpstr>Välkommen</vt:lpstr>
      <vt:lpstr>Fackförbundet ST - Expert på staten</vt:lpstr>
      <vt:lpstr>Facket för dig som arbetar på statligt uppdrag</vt:lpstr>
      <vt:lpstr>Vår idé: En arbetsplats – en fackförening</vt:lpstr>
      <vt:lpstr>   Arbetsplatsnära</vt:lpstr>
      <vt:lpstr>Det här vill Fackförbundet ST</vt:lpstr>
      <vt:lpstr>ST Direkt (0771-555 444)   St.org    Blogg    Förmåner / Rabatter   Mina sidor</vt:lpstr>
      <vt:lpstr>Vilka frågor driver Fackförbundet ST på arbetsplatsen nu?  </vt:lpstr>
      <vt:lpstr>PowerPoint-presentation</vt:lpstr>
      <vt:lpstr>     Tack!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Sofie Furtenback</dc:creator>
  <cp:lastModifiedBy>Safa Al-saffar</cp:lastModifiedBy>
  <cp:revision>7</cp:revision>
  <cp:lastPrinted>2017-09-28T14:02:24Z</cp:lastPrinted>
  <dcterms:created xsi:type="dcterms:W3CDTF">2021-09-07T11:53:48Z</dcterms:created>
  <dcterms:modified xsi:type="dcterms:W3CDTF">2022-09-05T07:55:33Z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0x0101000F0351D1AB9C4D46BB5A6B76C8C4566F</vt:lpwstr>
  </property>
  <property fmtid="{D5CDD505-2E9C-101B-9397-08002B2CF9AE}" pid="3" name="ArticulateGUID">
    <vt:lpwstr>5F2F059D-81FE-4927-B882-CC1DB92B8143</vt:lpwstr>
  </property>
  <property fmtid="{D5CDD505-2E9C-101B-9397-08002B2CF9AE}" pid="4" name="ArticulatePath">
    <vt:lpwstr>Presentation2</vt:lpwstr>
  </property>
</Properties>
</file>